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30480000" cy="22860000"/>
  <p:notesSz cx="6858000" cy="9144000"/>
  <p:defaultTextStyle>
    <a:lvl1pPr defTabSz="5433119">
      <a:defRPr sz="5000">
        <a:latin typeface="Calibri"/>
        <a:ea typeface="Calibri"/>
        <a:cs typeface="Calibri"/>
        <a:sym typeface="Calibri"/>
      </a:defRPr>
    </a:lvl1pPr>
    <a:lvl2pPr indent="2716560" defTabSz="5433119">
      <a:defRPr sz="5000">
        <a:latin typeface="Calibri"/>
        <a:ea typeface="Calibri"/>
        <a:cs typeface="Calibri"/>
        <a:sym typeface="Calibri"/>
      </a:defRPr>
    </a:lvl2pPr>
    <a:lvl3pPr indent="5433119" defTabSz="5433119">
      <a:defRPr sz="5000">
        <a:latin typeface="Calibri"/>
        <a:ea typeface="Calibri"/>
        <a:cs typeface="Calibri"/>
        <a:sym typeface="Calibri"/>
      </a:defRPr>
    </a:lvl3pPr>
    <a:lvl4pPr indent="8149680" defTabSz="5433119">
      <a:defRPr sz="5000">
        <a:latin typeface="Calibri"/>
        <a:ea typeface="Calibri"/>
        <a:cs typeface="Calibri"/>
        <a:sym typeface="Calibri"/>
      </a:defRPr>
    </a:lvl4pPr>
    <a:lvl5pPr indent="10866239" defTabSz="5433119">
      <a:defRPr sz="5000">
        <a:latin typeface="Calibri"/>
        <a:ea typeface="Calibri"/>
        <a:cs typeface="Calibri"/>
        <a:sym typeface="Calibri"/>
      </a:defRPr>
    </a:lvl5pPr>
    <a:lvl6pPr indent="13582800" defTabSz="5433119">
      <a:defRPr sz="5000">
        <a:latin typeface="Calibri"/>
        <a:ea typeface="Calibri"/>
        <a:cs typeface="Calibri"/>
        <a:sym typeface="Calibri"/>
      </a:defRPr>
    </a:lvl6pPr>
    <a:lvl7pPr indent="16299361" defTabSz="5433119">
      <a:defRPr sz="5000">
        <a:latin typeface="Calibri"/>
        <a:ea typeface="Calibri"/>
        <a:cs typeface="Calibri"/>
        <a:sym typeface="Calibri"/>
      </a:defRPr>
    </a:lvl7pPr>
    <a:lvl8pPr indent="19015921" defTabSz="5433119">
      <a:defRPr sz="5000">
        <a:latin typeface="Calibri"/>
        <a:ea typeface="Calibri"/>
        <a:cs typeface="Calibri"/>
        <a:sym typeface="Calibri"/>
      </a:defRPr>
    </a:lvl8pPr>
    <a:lvl9pPr indent="21732482" defTabSz="5433119">
      <a:defRPr sz="5000">
        <a:latin typeface="Calibri"/>
        <a:ea typeface="Calibri"/>
        <a:cs typeface="Calibri"/>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7EECD"/>
          </a:solidFill>
        </a:fill>
      </a:tcStyle>
    </a:wholeTbl>
    <a:band2H>
      <a:tcTxStyle b="def" i="def"/>
      <a:tcStyle>
        <a:tcBdr/>
        <a:fill>
          <a:solidFill>
            <a:srgbClr val="ECF7E7"/>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FD13B"/>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FD13B"/>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FD13B"/>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E6CA"/>
          </a:solidFill>
        </a:fill>
      </a:tcStyle>
    </a:wholeTbl>
    <a:band2H>
      <a:tcTxStyle b="def" i="def"/>
      <a:tcStyle>
        <a:tcBdr/>
        <a:fill>
          <a:solidFill>
            <a:srgbClr val="FFF3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EB80A"/>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EB80A"/>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EB80A"/>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BE4DF"/>
          </a:solidFill>
        </a:fill>
      </a:tcStyle>
    </a:wholeTbl>
    <a:band2H>
      <a:tcTxStyle b="def" i="def"/>
      <a:tcStyle>
        <a:tcBdr/>
        <a:fill>
          <a:solidFill>
            <a:srgbClr val="E7F2EF"/>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1AB39F"/>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1AB39F"/>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1AB39F"/>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FD13B"/>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7FD13B"/>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p:nvPr>
            <p:ph type="sldImg"/>
          </p:nvPr>
        </p:nvSpPr>
        <p:spPr>
          <a:xfrm>
            <a:off x="1143000" y="685800"/>
            <a:ext cx="4572000" cy="3429000"/>
          </a:xfrm>
          <a:prstGeom prst="rect">
            <a:avLst/>
          </a:prstGeom>
        </p:spPr>
        <p:txBody>
          <a:bodyPr/>
          <a:lstStyle/>
          <a:p>
            <a:pPr lvl="0"/>
          </a:p>
        </p:txBody>
      </p:sp>
      <p:sp>
        <p:nvSpPr>
          <p:cNvPr id="53" name="Shape 53"/>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800">
        <a:latin typeface="+mj-lt"/>
        <a:ea typeface="+mj-ea"/>
        <a:cs typeface="+mj-cs"/>
        <a:sym typeface="Helvetica Neue"/>
      </a:defRPr>
    </a:lvl1pPr>
    <a:lvl2pPr indent="228600" defTabSz="457200">
      <a:lnSpc>
        <a:spcPct val="117999"/>
      </a:lnSpc>
      <a:defRPr sz="800">
        <a:latin typeface="+mj-lt"/>
        <a:ea typeface="+mj-ea"/>
        <a:cs typeface="+mj-cs"/>
        <a:sym typeface="Helvetica Neue"/>
      </a:defRPr>
    </a:lvl2pPr>
    <a:lvl3pPr indent="457200" defTabSz="457200">
      <a:lnSpc>
        <a:spcPct val="117999"/>
      </a:lnSpc>
      <a:defRPr sz="800">
        <a:latin typeface="+mj-lt"/>
        <a:ea typeface="+mj-ea"/>
        <a:cs typeface="+mj-cs"/>
        <a:sym typeface="Helvetica Neue"/>
      </a:defRPr>
    </a:lvl3pPr>
    <a:lvl4pPr indent="685800" defTabSz="457200">
      <a:lnSpc>
        <a:spcPct val="117999"/>
      </a:lnSpc>
      <a:defRPr sz="800">
        <a:latin typeface="+mj-lt"/>
        <a:ea typeface="+mj-ea"/>
        <a:cs typeface="+mj-cs"/>
        <a:sym typeface="Helvetica Neue"/>
      </a:defRPr>
    </a:lvl4pPr>
    <a:lvl5pPr indent="914400" defTabSz="457200">
      <a:lnSpc>
        <a:spcPct val="117999"/>
      </a:lnSpc>
      <a:defRPr sz="800">
        <a:latin typeface="+mj-lt"/>
        <a:ea typeface="+mj-ea"/>
        <a:cs typeface="+mj-cs"/>
        <a:sym typeface="Helvetica Neue"/>
      </a:defRPr>
    </a:lvl5pPr>
    <a:lvl6pPr indent="1143000" defTabSz="457200">
      <a:lnSpc>
        <a:spcPct val="117999"/>
      </a:lnSpc>
      <a:defRPr sz="800">
        <a:latin typeface="+mj-lt"/>
        <a:ea typeface="+mj-ea"/>
        <a:cs typeface="+mj-cs"/>
        <a:sym typeface="Helvetica Neue"/>
      </a:defRPr>
    </a:lvl6pPr>
    <a:lvl7pPr indent="1371600" defTabSz="457200">
      <a:lnSpc>
        <a:spcPct val="117999"/>
      </a:lnSpc>
      <a:defRPr sz="800">
        <a:latin typeface="+mj-lt"/>
        <a:ea typeface="+mj-ea"/>
        <a:cs typeface="+mj-cs"/>
        <a:sym typeface="Helvetica Neue"/>
      </a:defRPr>
    </a:lvl7pPr>
    <a:lvl8pPr indent="1600200" defTabSz="457200">
      <a:lnSpc>
        <a:spcPct val="117999"/>
      </a:lnSpc>
      <a:defRPr sz="800">
        <a:latin typeface="+mj-lt"/>
        <a:ea typeface="+mj-ea"/>
        <a:cs typeface="+mj-cs"/>
        <a:sym typeface="Helvetica Neue"/>
      </a:defRPr>
    </a:lvl8pPr>
    <a:lvl9pPr indent="1828800" defTabSz="457200">
      <a:lnSpc>
        <a:spcPct val="117999"/>
      </a:lnSpc>
      <a:defRPr sz="800">
        <a:latin typeface="+mj-lt"/>
        <a:ea typeface="+mj-ea"/>
        <a:cs typeface="+mj-cs"/>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0" showMasterPhAnim="1">
  <p:cSld name="Standard 3 columns">
    <p:bg>
      <p:bgPr>
        <a:solidFill>
          <a:srgbClr val="FFFFFF"/>
        </a:solidFill>
      </p:bgPr>
    </p:bg>
    <p:spTree>
      <p:nvGrpSpPr>
        <p:cNvPr id="1" name=""/>
        <p:cNvGrpSpPr/>
        <p:nvPr/>
      </p:nvGrpSpPr>
      <p:grpSpPr>
        <a:xfrm>
          <a:off x="0" y="0"/>
          <a:ext cx="0" cy="0"/>
          <a:chOff x="0" y="0"/>
          <a:chExt cx="0" cy="0"/>
        </a:xfrm>
      </p:grpSpPr>
      <p:sp>
        <p:nvSpPr>
          <p:cNvPr id="43" name="Shape 43"/>
          <p:cNvSpPr/>
          <p:nvPr/>
        </p:nvSpPr>
        <p:spPr>
          <a:xfrm>
            <a:off x="-37942" y="21230504"/>
            <a:ext cx="30555882" cy="1614856"/>
          </a:xfrm>
          <a:prstGeom prst="rect">
            <a:avLst/>
          </a:prstGeom>
          <a:solidFill>
            <a:srgbClr val="535349"/>
          </a:solidFill>
          <a:ln w="3175">
            <a:solidFill/>
            <a:miter/>
          </a:ln>
        </p:spPr>
        <p:txBody>
          <a:bodyPr lIns="0" tIns="0" rIns="0" bIns="0" anchor="ctr"/>
          <a:lstStyle/>
          <a:p>
            <a:pPr lvl="0"/>
          </a:p>
        </p:txBody>
      </p:sp>
      <p:sp>
        <p:nvSpPr>
          <p:cNvPr id="44" name="Shape 44"/>
          <p:cNvSpPr/>
          <p:nvPr/>
        </p:nvSpPr>
        <p:spPr>
          <a:xfrm>
            <a:off x="-34283" y="4349"/>
            <a:ext cx="30548565" cy="3023167"/>
          </a:xfrm>
          <a:prstGeom prst="rect">
            <a:avLst/>
          </a:prstGeom>
          <a:solidFill>
            <a:srgbClr val="535349"/>
          </a:solidFill>
          <a:ln w="3175">
            <a:solidFill/>
            <a:miter/>
          </a:ln>
        </p:spPr>
        <p:txBody>
          <a:bodyPr lIns="0" tIns="0" rIns="0" bIns="0" anchor="ctr"/>
          <a:lstStyle/>
          <a:p>
            <a:pPr lvl="0"/>
          </a:p>
        </p:txBody>
      </p:sp>
      <p:sp>
        <p:nvSpPr>
          <p:cNvPr id="45" name="Shape 45"/>
          <p:cNvSpPr/>
          <p:nvPr/>
        </p:nvSpPr>
        <p:spPr>
          <a:xfrm>
            <a:off x="22941140" y="3359220"/>
            <a:ext cx="7320107" cy="17205354"/>
          </a:xfrm>
          <a:prstGeom prst="roundRect">
            <a:avLst>
              <a:gd name="adj" fmla="val 5466"/>
            </a:avLst>
          </a:prstGeom>
          <a:gradFill>
            <a:gsLst>
              <a:gs pos="0">
                <a:srgbClr val="B1F58E"/>
              </a:gs>
              <a:gs pos="100000">
                <a:srgbClr val="F3F5FA"/>
              </a:gs>
            </a:gsLst>
            <a:lin ang="16200000"/>
          </a:gradFill>
          <a:ln w="3175">
            <a:solidFill>
              <a:srgbClr val="4E5B6F"/>
            </a:solidFill>
            <a:miter/>
          </a:ln>
        </p:spPr>
        <p:txBody>
          <a:bodyPr lIns="0" tIns="0" rIns="0" bIns="0" anchor="ctr"/>
          <a:lstStyle/>
          <a:p>
            <a:pPr lvl="0"/>
          </a:p>
        </p:txBody>
      </p:sp>
      <p:pic>
        <p:nvPicPr>
          <p:cNvPr id="46" name="image1.png"/>
          <p:cNvPicPr/>
          <p:nvPr/>
        </p:nvPicPr>
        <p:blipFill>
          <a:blip r:embed="rId2">
            <a:extLst/>
          </a:blip>
          <a:stretch>
            <a:fillRect/>
          </a:stretch>
        </p:blipFill>
        <p:spPr>
          <a:xfrm>
            <a:off x="-7524" y="21514409"/>
            <a:ext cx="8268291" cy="1275086"/>
          </a:xfrm>
          <a:prstGeom prst="rect">
            <a:avLst/>
          </a:prstGeom>
          <a:ln w="12700">
            <a:miter lim="400000"/>
          </a:ln>
        </p:spPr>
      </p:pic>
      <p:sp>
        <p:nvSpPr>
          <p:cNvPr id="47" name="Shape 47"/>
          <p:cNvSpPr/>
          <p:nvPr/>
        </p:nvSpPr>
        <p:spPr>
          <a:xfrm>
            <a:off x="15343756" y="3423511"/>
            <a:ext cx="7320107" cy="17205354"/>
          </a:xfrm>
          <a:prstGeom prst="roundRect">
            <a:avLst>
              <a:gd name="adj" fmla="val 5466"/>
            </a:avLst>
          </a:prstGeom>
          <a:gradFill>
            <a:gsLst>
              <a:gs pos="0">
                <a:srgbClr val="B1F58E"/>
              </a:gs>
              <a:gs pos="100000">
                <a:srgbClr val="F3F5FA"/>
              </a:gs>
            </a:gsLst>
            <a:lin ang="16200000"/>
          </a:gradFill>
          <a:ln w="3175">
            <a:solidFill>
              <a:srgbClr val="4E5B6F"/>
            </a:solidFill>
            <a:miter/>
          </a:ln>
        </p:spPr>
        <p:txBody>
          <a:bodyPr lIns="0" tIns="0" rIns="0" bIns="0" anchor="ctr"/>
          <a:lstStyle/>
          <a:p>
            <a:pPr lvl="0"/>
          </a:p>
        </p:txBody>
      </p:sp>
      <p:sp>
        <p:nvSpPr>
          <p:cNvPr id="48" name="Shape 48"/>
          <p:cNvSpPr/>
          <p:nvPr/>
        </p:nvSpPr>
        <p:spPr>
          <a:xfrm>
            <a:off x="7746373" y="3423511"/>
            <a:ext cx="7320107" cy="17205354"/>
          </a:xfrm>
          <a:prstGeom prst="roundRect">
            <a:avLst>
              <a:gd name="adj" fmla="val 5466"/>
            </a:avLst>
          </a:prstGeom>
          <a:gradFill>
            <a:gsLst>
              <a:gs pos="0">
                <a:srgbClr val="B1F58E"/>
              </a:gs>
              <a:gs pos="100000">
                <a:srgbClr val="F3F5FA"/>
              </a:gs>
            </a:gsLst>
            <a:lin ang="16200000"/>
          </a:gradFill>
          <a:ln w="3175">
            <a:solidFill>
              <a:srgbClr val="4E5B6F"/>
            </a:solidFill>
            <a:miter/>
          </a:ln>
        </p:spPr>
        <p:txBody>
          <a:bodyPr lIns="0" tIns="0" rIns="0" bIns="0" anchor="ctr"/>
          <a:lstStyle/>
          <a:p>
            <a:pPr lvl="0"/>
          </a:p>
        </p:txBody>
      </p:sp>
      <p:sp>
        <p:nvSpPr>
          <p:cNvPr id="49" name="Shape 49"/>
          <p:cNvSpPr/>
          <p:nvPr/>
        </p:nvSpPr>
        <p:spPr>
          <a:xfrm>
            <a:off x="148989" y="3360011"/>
            <a:ext cx="7320107" cy="17205354"/>
          </a:xfrm>
          <a:prstGeom prst="roundRect">
            <a:avLst>
              <a:gd name="adj" fmla="val 5466"/>
            </a:avLst>
          </a:prstGeom>
          <a:gradFill>
            <a:gsLst>
              <a:gs pos="0">
                <a:srgbClr val="B1F58E"/>
              </a:gs>
              <a:gs pos="100000">
                <a:srgbClr val="F3F5FA"/>
              </a:gs>
            </a:gsLst>
            <a:lin ang="16200000"/>
          </a:gradFill>
          <a:ln w="3175">
            <a:solidFill>
              <a:srgbClr val="4E5B6F"/>
            </a:solidFill>
            <a:miter/>
          </a:ln>
        </p:spPr>
        <p:txBody>
          <a:bodyPr lIns="0" tIns="0" rIns="0" bIns="0" anchor="ctr"/>
          <a:lstStyle/>
          <a:p>
            <a:pPr lvl="0"/>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Wide center column">
    <p:spTree>
      <p:nvGrpSpPr>
        <p:cNvPr id="1" name=""/>
        <p:cNvGrpSpPr/>
        <p:nvPr/>
      </p:nvGrpSpPr>
      <p:grpSpPr>
        <a:xfrm>
          <a:off x="0" y="0"/>
          <a:ext cx="0" cy="0"/>
          <a:chOff x="0" y="0"/>
          <a:chExt cx="0" cy="0"/>
        </a:xfrm>
      </p:grpSpPr>
      <p:sp>
        <p:nvSpPr>
          <p:cNvPr id="51" name="Shape 51"/>
          <p:cNvSpPr/>
          <p:nvPr>
            <p:ph type="body" idx="1"/>
          </p:nvPr>
        </p:nvSpPr>
        <p:spPr>
          <a:prstGeom prst="rect">
            <a:avLst/>
          </a:prstGeom>
        </p:spPr>
        <p:txBody>
          <a:bodyPr/>
          <a:lstStyle/>
          <a:p>
            <a:pPr lvl="0">
              <a:defRPr sz="1800">
                <a:solidFill>
                  <a:srgbClr val="000000"/>
                </a:solidFill>
              </a:defRPr>
            </a:pPr>
            <a:r>
              <a:rPr sz="1200">
                <a:solidFill>
                  <a:srgbClr val="2C3F71"/>
                </a:solidFill>
              </a:rPr>
              <a:t>Body Level One</a:t>
            </a:r>
            <a:endParaRPr sz="1200">
              <a:solidFill>
                <a:srgbClr val="2C3F71"/>
              </a:solidFill>
            </a:endParaRPr>
          </a:p>
          <a:p>
            <a:pPr lvl="1">
              <a:defRPr sz="1800">
                <a:solidFill>
                  <a:srgbClr val="000000"/>
                </a:solidFill>
              </a:defRPr>
            </a:pPr>
            <a:r>
              <a:rPr sz="1200">
                <a:solidFill>
                  <a:srgbClr val="2C3F71"/>
                </a:solidFill>
              </a:rPr>
              <a:t>Body Level Two</a:t>
            </a:r>
            <a:endParaRPr sz="1200">
              <a:solidFill>
                <a:srgbClr val="2C3F71"/>
              </a:solidFill>
            </a:endParaRPr>
          </a:p>
          <a:p>
            <a:pPr lvl="2">
              <a:defRPr sz="1800">
                <a:solidFill>
                  <a:srgbClr val="000000"/>
                </a:solidFill>
              </a:defRPr>
            </a:pPr>
            <a:r>
              <a:rPr sz="1200">
                <a:solidFill>
                  <a:srgbClr val="2C3F71"/>
                </a:solidFill>
              </a:rPr>
              <a:t>Body Level Three</a:t>
            </a:r>
            <a:endParaRPr sz="1200">
              <a:solidFill>
                <a:srgbClr val="2C3F71"/>
              </a:solidFill>
            </a:endParaRPr>
          </a:p>
          <a:p>
            <a:pPr lvl="3">
              <a:defRPr sz="1800">
                <a:solidFill>
                  <a:srgbClr val="000000"/>
                </a:solidFill>
              </a:defRPr>
            </a:pPr>
            <a:r>
              <a:rPr sz="1200">
                <a:solidFill>
                  <a:srgbClr val="2C3F71"/>
                </a:solidFill>
              </a:rPr>
              <a:t>Body Level Four</a:t>
            </a:r>
            <a:endParaRPr sz="1200">
              <a:solidFill>
                <a:srgbClr val="2C3F71"/>
              </a:solidFill>
            </a:endParaRPr>
          </a:p>
          <a:p>
            <a:pPr lvl="4">
              <a:defRPr sz="1800">
                <a:solidFill>
                  <a:srgbClr val="000000"/>
                </a:solidFill>
              </a:defRPr>
            </a:pPr>
            <a:r>
              <a:rPr sz="1200">
                <a:solidFill>
                  <a:srgbClr val="2C3F71"/>
                </a:solidFill>
              </a:rPr>
              <a:t>Body Level Five</a:t>
            </a:r>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8.png"/><Relationship Id="rId10" Type="http://schemas.openxmlformats.org/officeDocument/2006/relationships/image" Target="../media/image9.png"/><Relationship Id="rId11" Type="http://schemas.openxmlformats.org/officeDocument/2006/relationships/image" Target="../media/image1.jpeg"/><Relationship Id="rId12" Type="http://schemas.openxmlformats.org/officeDocument/2006/relationships/slideLayout" Target="../slideLayouts/slideLayout1.xml"/><Relationship Id="rId13"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2C3F71"/>
            </a:gs>
            <a:gs pos="50000">
              <a:srgbClr val="ABB9DE"/>
            </a:gs>
            <a:gs pos="100000">
              <a:srgbClr val="E3E8F4"/>
            </a:gs>
          </a:gsLst>
          <a:lin ang="16200000" scaled="0"/>
        </a:gradFill>
      </p:bgPr>
    </p:bg>
    <p:spTree>
      <p:nvGrpSpPr>
        <p:cNvPr id="1" name=""/>
        <p:cNvGrpSpPr/>
        <p:nvPr/>
      </p:nvGrpSpPr>
      <p:grpSpPr>
        <a:xfrm>
          <a:off x="0" y="0"/>
          <a:ext cx="0" cy="0"/>
          <a:chOff x="0" y="0"/>
          <a:chExt cx="0" cy="0"/>
        </a:xfrm>
      </p:grpSpPr>
      <p:sp>
        <p:nvSpPr>
          <p:cNvPr id="2" name="Shape 2"/>
          <p:cNvSpPr/>
          <p:nvPr/>
        </p:nvSpPr>
        <p:spPr>
          <a:xfrm>
            <a:off x="5238750" y="2857500"/>
            <a:ext cx="20002500" cy="2500313"/>
          </a:xfrm>
          <a:prstGeom prst="rect">
            <a:avLst/>
          </a:prstGeom>
          <a:solidFill>
            <a:srgbClr val="435FAA"/>
          </a:solidFill>
          <a:ln w="3175">
            <a:solidFill/>
            <a:miter/>
          </a:ln>
        </p:spPr>
        <p:txBody>
          <a:bodyPr lIns="0" tIns="0" rIns="0" bIns="0" anchor="ctr"/>
          <a:lstStyle/>
          <a:p>
            <a:pPr lvl="0"/>
          </a:p>
        </p:txBody>
      </p:sp>
      <p:sp>
        <p:nvSpPr>
          <p:cNvPr id="3" name="Shape 3"/>
          <p:cNvSpPr/>
          <p:nvPr/>
        </p:nvSpPr>
        <p:spPr>
          <a:xfrm>
            <a:off x="5655468" y="5595937"/>
            <a:ext cx="4583907" cy="13930313"/>
          </a:xfrm>
          <a:prstGeom prst="roundRect">
            <a:avLst>
              <a:gd name="adj" fmla="val 12608"/>
            </a:avLst>
          </a:prstGeom>
          <a:gradFill>
            <a:gsLst>
              <a:gs pos="0">
                <a:srgbClr val="B1F58E"/>
              </a:gs>
              <a:gs pos="100000">
                <a:srgbClr val="F3F5FA"/>
              </a:gs>
            </a:gsLst>
            <a:lin ang="16200000"/>
          </a:gradFill>
          <a:ln w="3175">
            <a:solidFill>
              <a:srgbClr val="4E5B6F"/>
            </a:solidFill>
            <a:miter/>
          </a:ln>
        </p:spPr>
        <p:txBody>
          <a:bodyPr lIns="0" tIns="0" rIns="0" bIns="0" anchor="ctr"/>
          <a:lstStyle/>
          <a:p>
            <a:pPr lvl="0"/>
          </a:p>
        </p:txBody>
      </p:sp>
      <p:sp>
        <p:nvSpPr>
          <p:cNvPr id="4" name="Shape 4"/>
          <p:cNvSpPr/>
          <p:nvPr/>
        </p:nvSpPr>
        <p:spPr>
          <a:xfrm>
            <a:off x="5238750" y="5360292"/>
            <a:ext cx="20002500" cy="79376"/>
          </a:xfrm>
          <a:prstGeom prst="rect">
            <a:avLst/>
          </a:prstGeom>
          <a:solidFill>
            <a:srgbClr val="2C3F71"/>
          </a:solidFill>
          <a:ln w="12700">
            <a:miter lim="400000"/>
          </a:ln>
        </p:spPr>
        <p:txBody>
          <a:bodyPr lIns="0" tIns="0" rIns="0" bIns="0" anchor="ctr"/>
          <a:lstStyle/>
          <a:p>
            <a:pPr lvl="0"/>
          </a:p>
        </p:txBody>
      </p:sp>
      <p:sp>
        <p:nvSpPr>
          <p:cNvPr id="5" name="Shape 5"/>
          <p:cNvSpPr/>
          <p:nvPr/>
        </p:nvSpPr>
        <p:spPr>
          <a:xfrm>
            <a:off x="6049038" y="19676878"/>
            <a:ext cx="1145977" cy="283314"/>
          </a:xfrm>
          <a:prstGeom prst="rect">
            <a:avLst/>
          </a:prstGeom>
          <a:ln w="3175">
            <a:miter lim="400000"/>
          </a:ln>
          <a:extLst>
            <a:ext uri="{C572A759-6A51-4108-AA02-DFA0A04FC94B}">
              <ma14:wrappingTextBoxFlag xmlns:ma14="http://schemas.microsoft.com/office/mac/drawingml/2011/main" val="1"/>
            </a:ext>
          </a:extLst>
        </p:spPr>
        <p:txBody>
          <a:bodyPr lIns="22061" tIns="22061" rIns="22061" bIns="22061">
            <a:spAutoFit/>
          </a:bodyPr>
          <a:lstStyle/>
          <a:p>
            <a:pPr lvl="0">
              <a:lnSpc>
                <a:spcPct val="65000"/>
              </a:lnSpc>
              <a:spcBef>
                <a:spcPts val="400"/>
              </a:spcBef>
              <a:defRPr sz="1800"/>
            </a:pPr>
            <a:r>
              <a:rPr b="1" sz="100">
                <a:solidFill>
                  <a:srgbClr val="BFBFBF"/>
                </a:solidFill>
                <a:latin typeface="Arial"/>
                <a:ea typeface="Arial"/>
                <a:cs typeface="Arial"/>
                <a:sym typeface="Arial"/>
              </a:rPr>
              <a:t>RESEARCH POSTER PRESENTATION DESIGN © 2012</a:t>
            </a:r>
            <a:endParaRPr b="1" sz="100">
              <a:solidFill>
                <a:srgbClr val="BFBFBF"/>
              </a:solidFill>
              <a:latin typeface="Arial"/>
              <a:ea typeface="Arial"/>
              <a:cs typeface="Arial"/>
              <a:sym typeface="Arial"/>
            </a:endParaRPr>
          </a:p>
          <a:p>
            <a:pPr lvl="0">
              <a:lnSpc>
                <a:spcPct val="65000"/>
              </a:lnSpc>
              <a:spcBef>
                <a:spcPts val="800"/>
              </a:spcBef>
              <a:defRPr sz="1800"/>
            </a:pPr>
            <a:r>
              <a:rPr b="1" sz="600">
                <a:solidFill>
                  <a:srgbClr val="BFBFBF"/>
                </a:solidFill>
                <a:latin typeface="Arial"/>
                <a:ea typeface="Arial"/>
                <a:cs typeface="Arial"/>
                <a:sym typeface="Arial"/>
              </a:rPr>
              <a:t>www.PosterPresentations.com</a:t>
            </a:r>
          </a:p>
        </p:txBody>
      </p:sp>
      <p:sp>
        <p:nvSpPr>
          <p:cNvPr id="6" name="Shape 6"/>
          <p:cNvSpPr/>
          <p:nvPr/>
        </p:nvSpPr>
        <p:spPr>
          <a:xfrm>
            <a:off x="10516583" y="5595937"/>
            <a:ext cx="9444903" cy="13930313"/>
          </a:xfrm>
          <a:prstGeom prst="roundRect">
            <a:avLst>
              <a:gd name="adj" fmla="val 6019"/>
            </a:avLst>
          </a:prstGeom>
          <a:gradFill>
            <a:gsLst>
              <a:gs pos="0">
                <a:srgbClr val="B1F58E"/>
              </a:gs>
              <a:gs pos="100000">
                <a:srgbClr val="F3F5FA"/>
              </a:gs>
            </a:gsLst>
            <a:lin ang="16200000"/>
          </a:gradFill>
          <a:ln w="3175">
            <a:solidFill>
              <a:srgbClr val="4E5B6F"/>
            </a:solidFill>
            <a:miter/>
          </a:ln>
        </p:spPr>
        <p:txBody>
          <a:bodyPr lIns="0" tIns="0" rIns="0" bIns="0" anchor="ctr"/>
          <a:lstStyle/>
          <a:p>
            <a:pPr lvl="0"/>
          </a:p>
        </p:txBody>
      </p:sp>
      <p:sp>
        <p:nvSpPr>
          <p:cNvPr id="7" name="Shape 7"/>
          <p:cNvSpPr/>
          <p:nvPr/>
        </p:nvSpPr>
        <p:spPr>
          <a:xfrm>
            <a:off x="20238694" y="5595937"/>
            <a:ext cx="4583908" cy="13930313"/>
          </a:xfrm>
          <a:prstGeom prst="roundRect">
            <a:avLst>
              <a:gd name="adj" fmla="val 12608"/>
            </a:avLst>
          </a:prstGeom>
          <a:gradFill>
            <a:gsLst>
              <a:gs pos="0">
                <a:srgbClr val="B1F58E"/>
              </a:gs>
              <a:gs pos="100000">
                <a:srgbClr val="F3F5FA"/>
              </a:gs>
            </a:gsLst>
            <a:lin ang="16200000"/>
          </a:gradFill>
          <a:ln w="3175">
            <a:solidFill>
              <a:srgbClr val="4E5B6F"/>
            </a:solidFill>
            <a:miter/>
          </a:ln>
        </p:spPr>
        <p:txBody>
          <a:bodyPr lIns="0" tIns="0" rIns="0" bIns="0" anchor="ctr"/>
          <a:lstStyle/>
          <a:p>
            <a:pPr lvl="0"/>
          </a:p>
        </p:txBody>
      </p:sp>
      <p:grpSp>
        <p:nvGrpSpPr>
          <p:cNvPr id="28" name="Group 28"/>
          <p:cNvGrpSpPr/>
          <p:nvPr/>
        </p:nvGrpSpPr>
        <p:grpSpPr>
          <a:xfrm>
            <a:off x="1054266" y="2857501"/>
            <a:ext cx="4015604" cy="17144999"/>
            <a:chOff x="0" y="0"/>
            <a:chExt cx="4015602" cy="17144998"/>
          </a:xfrm>
        </p:grpSpPr>
        <p:grpSp>
          <p:nvGrpSpPr>
            <p:cNvPr id="10" name="Group 10"/>
            <p:cNvGrpSpPr/>
            <p:nvPr/>
          </p:nvGrpSpPr>
          <p:grpSpPr>
            <a:xfrm>
              <a:off x="1609" y="-1"/>
              <a:ext cx="4013994" cy="17145000"/>
              <a:chOff x="0" y="0"/>
              <a:chExt cx="4013993" cy="17144998"/>
            </a:xfrm>
          </p:grpSpPr>
          <p:sp>
            <p:nvSpPr>
              <p:cNvPr id="8" name="Shape 8"/>
              <p:cNvSpPr/>
              <p:nvPr/>
            </p:nvSpPr>
            <p:spPr>
              <a:xfrm>
                <a:off x="-1" y="-1"/>
                <a:ext cx="4013995" cy="17145000"/>
              </a:xfrm>
              <a:prstGeom prst="rect">
                <a:avLst/>
              </a:prstGeom>
              <a:solidFill>
                <a:srgbClr val="0D0D0D"/>
              </a:solidFill>
              <a:ln w="12700" cap="flat">
                <a:noFill/>
                <a:miter lim="400000"/>
              </a:ln>
              <a:effectLst/>
            </p:spPr>
            <p:txBody>
              <a:bodyPr wrap="square" lIns="0" tIns="0" rIns="0" bIns="0" numCol="1" anchor="t">
                <a:noAutofit/>
              </a:bodyPr>
              <a:lstStyle/>
              <a:p>
                <a:pPr lvl="0" defTabSz="1694994">
                  <a:defRPr sz="1200">
                    <a:solidFill>
                      <a:srgbClr val="FFFFFF"/>
                    </a:solidFill>
                    <a:latin typeface="Trebuchet MS"/>
                    <a:ea typeface="Trebuchet MS"/>
                    <a:cs typeface="Trebuchet MS"/>
                    <a:sym typeface="Trebuchet MS"/>
                  </a:defRPr>
                </a:pPr>
              </a:p>
            </p:txBody>
          </p:sp>
          <p:sp>
            <p:nvSpPr>
              <p:cNvPr id="9" name="Shape 9"/>
              <p:cNvSpPr/>
              <p:nvPr/>
            </p:nvSpPr>
            <p:spPr>
              <a:xfrm>
                <a:off x="-1" y="-1"/>
                <a:ext cx="4013995" cy="142398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t">
                <a:spAutoFit/>
              </a:bodyPr>
              <a:lstStyle/>
              <a:p>
                <a:pPr lvl="0" algn="ctr" defTabSz="2631739">
                  <a:defRPr sz="1800"/>
                </a:pPr>
                <a:r>
                  <a:rPr b="1" sz="1400">
                    <a:solidFill>
                      <a:srgbClr val="FF0000"/>
                    </a:solidFill>
                    <a:latin typeface="Trebuchet MS"/>
                    <a:ea typeface="Trebuchet MS"/>
                    <a:cs typeface="Trebuchet MS"/>
                    <a:sym typeface="Trebuchet MS"/>
                  </a:rPr>
                  <a:t>(—THIS SIDEBAR DOES NOT PRINT—)</a:t>
                </a:r>
                <a:endParaRPr sz="2600">
                  <a:solidFill>
                    <a:srgbClr val="FFFFFF"/>
                  </a:solidFill>
                </a:endParaRPr>
              </a:p>
              <a:p>
                <a:pPr lvl="0" algn="ctr" defTabSz="2631739">
                  <a:defRPr sz="1800"/>
                </a:pPr>
                <a:endParaRPr b="1" spc="416" sz="1400">
                  <a:solidFill>
                    <a:srgbClr val="FFFFFF"/>
                  </a:solidFill>
                  <a:latin typeface="Trebuchet MS"/>
                  <a:ea typeface="Trebuchet MS"/>
                  <a:cs typeface="Trebuchet MS"/>
                  <a:sym typeface="Trebuchet MS"/>
                </a:endParaRPr>
              </a:p>
              <a:p>
                <a:pPr lvl="0" algn="ctr" defTabSz="2821435">
                  <a:defRPr sz="1800"/>
                </a:pPr>
                <a:r>
                  <a:rPr b="1" spc="466" sz="2200">
                    <a:solidFill>
                      <a:srgbClr val="FFFFFF"/>
                    </a:solidFill>
                    <a:latin typeface="Trebuchet MS"/>
                    <a:ea typeface="Trebuchet MS"/>
                    <a:cs typeface="Trebuchet MS"/>
                    <a:sym typeface="Trebuchet MS"/>
                  </a:rPr>
                  <a:t>DESIGN GUIDE</a:t>
                </a:r>
                <a:endParaRPr sz="2600">
                  <a:solidFill>
                    <a:srgbClr val="FFFFFF"/>
                  </a:solidFill>
                </a:endParaRPr>
              </a:p>
              <a:p>
                <a:pPr lvl="0" algn="ctr" defTabSz="2821435">
                  <a:defRPr sz="1800"/>
                </a:pPr>
                <a:r>
                  <a:rPr b="1" sz="800">
                    <a:solidFill>
                      <a:srgbClr val="FFFFFF"/>
                    </a:solidFill>
                    <a:latin typeface="Trebuchet MS"/>
                    <a:ea typeface="Trebuchet MS"/>
                    <a:cs typeface="Trebuchet MS"/>
                    <a:sym typeface="Trebuchet MS"/>
                  </a:rPr>
                  <a:t> </a:t>
                </a:r>
                <a:endParaRPr sz="2600">
                  <a:solidFill>
                    <a:srgbClr val="FFFFFF"/>
                  </a:solidFill>
                </a:endParaRPr>
              </a:p>
              <a:p>
                <a:pPr lvl="0" defTabSz="6526982">
                  <a:defRPr sz="1800"/>
                </a:pPr>
                <a:r>
                  <a:rPr sz="1200">
                    <a:solidFill>
                      <a:srgbClr val="FFFFFF"/>
                    </a:solidFill>
                    <a:latin typeface="Trebuchet MS"/>
                    <a:ea typeface="Trebuchet MS"/>
                    <a:cs typeface="Trebuchet MS"/>
                    <a:sym typeface="Trebuchet MS"/>
                  </a:rPr>
                  <a:t>This PowerPoint 2007 template produces a 48”x72” presentation poster. You can use it to create your research poster and save valuable time placing titles, subtitles, text, and graphics. </a:t>
                </a:r>
                <a:endParaRPr sz="2600">
                  <a:solidFill>
                    <a:srgbClr val="FFFFFF"/>
                  </a:solidFill>
                </a:endParaRPr>
              </a:p>
              <a:p>
                <a:pPr lvl="0" defTabSz="6526982">
                  <a:defRPr sz="1800"/>
                </a:pPr>
                <a:r>
                  <a:rPr sz="800">
                    <a:solidFill>
                      <a:srgbClr val="FFFFFF"/>
                    </a:solidFill>
                    <a:latin typeface="Trebuchet MS"/>
                    <a:ea typeface="Trebuchet MS"/>
                    <a:cs typeface="Trebuchet MS"/>
                    <a:sym typeface="Trebuchet MS"/>
                  </a:rPr>
                  <a:t> </a:t>
                </a:r>
                <a:endParaRPr sz="2600">
                  <a:solidFill>
                    <a:srgbClr val="FFFFFF"/>
                  </a:solidFill>
                </a:endParaRPr>
              </a:p>
              <a:p>
                <a:pPr lvl="0" defTabSz="7607833">
                  <a:defRPr sz="1800"/>
                </a:pPr>
                <a:r>
                  <a:rPr sz="1200">
                    <a:solidFill>
                      <a:srgbClr val="FFFFFF"/>
                    </a:solidFill>
                    <a:latin typeface="Trebuchet MS"/>
                    <a:ea typeface="Trebuchet MS"/>
                    <a:cs typeface="Trebuchet MS"/>
                    <a:sym typeface="Trebuchet MS"/>
                  </a:rPr>
                  <a:t>We provide a series of online answer your poster production questions. To view our template tutorials, go online to </a:t>
                </a:r>
                <a:r>
                  <a:rPr b="1" sz="1200">
                    <a:solidFill>
                      <a:srgbClr val="FFC000"/>
                    </a:solidFill>
                    <a:latin typeface="Trebuchet MS"/>
                    <a:ea typeface="Trebuchet MS"/>
                    <a:cs typeface="Trebuchet MS"/>
                    <a:sym typeface="Trebuchet MS"/>
                  </a:rPr>
                  <a:t>PosterPresentations.com</a:t>
                </a:r>
                <a:r>
                  <a:rPr b="1" sz="1200">
                    <a:solidFill>
                      <a:srgbClr val="FFFFFF"/>
                    </a:solidFill>
                    <a:latin typeface="Trebuchet MS"/>
                    <a:ea typeface="Trebuchet MS"/>
                    <a:cs typeface="Trebuchet MS"/>
                    <a:sym typeface="Trebuchet MS"/>
                  </a:rPr>
                  <a:t> </a:t>
                </a:r>
                <a:r>
                  <a:rPr sz="1200">
                    <a:solidFill>
                      <a:srgbClr val="FFFFFF"/>
                    </a:solidFill>
                    <a:latin typeface="Trebuchet MS"/>
                    <a:ea typeface="Trebuchet MS"/>
                    <a:cs typeface="Trebuchet MS"/>
                    <a:sym typeface="Trebuchet MS"/>
                  </a:rPr>
                  <a:t>and click on HELP DESK.</a:t>
                </a:r>
                <a:endParaRPr sz="2600">
                  <a:solidFill>
                    <a:srgbClr val="FFFFFF"/>
                  </a:solidFill>
                </a:endParaRPr>
              </a:p>
              <a:p>
                <a:pPr lvl="0" defTabSz="7607833">
                  <a:defRPr sz="1800"/>
                </a:pPr>
                <a:r>
                  <a:rPr sz="800">
                    <a:solidFill>
                      <a:srgbClr val="FFFFFF"/>
                    </a:solidFill>
                    <a:latin typeface="Trebuchet MS"/>
                    <a:ea typeface="Trebuchet MS"/>
                    <a:cs typeface="Trebuchet MS"/>
                    <a:sym typeface="Trebuchet MS"/>
                  </a:rPr>
                  <a:t> </a:t>
                </a:r>
                <a:endParaRPr sz="2600">
                  <a:solidFill>
                    <a:srgbClr val="FFFFFF"/>
                  </a:solidFill>
                </a:endParaRPr>
              </a:p>
              <a:p>
                <a:pPr lvl="0" defTabSz="7607833">
                  <a:defRPr sz="1800"/>
                </a:pPr>
                <a:r>
                  <a:rPr sz="1200">
                    <a:solidFill>
                      <a:srgbClr val="FFFFFF"/>
                    </a:solidFill>
                    <a:latin typeface="Trebuchet MS"/>
                    <a:ea typeface="Trebuchet MS"/>
                    <a:cs typeface="Trebuchet MS"/>
                    <a:sym typeface="Trebuchet MS"/>
                  </a:rPr>
                  <a:t>When you are ready to  print your poster, go online to PosterPresentations.com</a:t>
                </a:r>
                <a:br>
                  <a:rPr sz="1200">
                    <a:solidFill>
                      <a:srgbClr val="FFFFFF"/>
                    </a:solidFill>
                    <a:latin typeface="Trebuchet MS"/>
                    <a:ea typeface="Trebuchet MS"/>
                    <a:cs typeface="Trebuchet MS"/>
                    <a:sym typeface="Trebuchet MS"/>
                  </a:rPr>
                </a:br>
                <a:r>
                  <a:rPr sz="800">
                    <a:solidFill>
                      <a:srgbClr val="FFFFFF"/>
                    </a:solidFill>
                    <a:latin typeface="Trebuchet MS"/>
                    <a:ea typeface="Trebuchet MS"/>
                    <a:cs typeface="Trebuchet MS"/>
                    <a:sym typeface="Trebuchet MS"/>
                  </a:rPr>
                  <a:t> </a:t>
                </a:r>
                <a:endParaRPr sz="2600">
                  <a:solidFill>
                    <a:srgbClr val="FFFFFF"/>
                  </a:solidFill>
                </a:endParaRPr>
              </a:p>
              <a:p>
                <a:pPr lvl="0" defTabSz="6526982">
                  <a:defRPr sz="1800"/>
                </a:pPr>
                <a:r>
                  <a:rPr sz="1200">
                    <a:solidFill>
                      <a:srgbClr val="FFFFFF"/>
                    </a:solidFill>
                    <a:latin typeface="Trebuchet MS"/>
                    <a:ea typeface="Trebuchet MS"/>
                    <a:cs typeface="Trebuchet MS"/>
                    <a:sym typeface="Trebuchet MS"/>
                  </a:rPr>
                  <a:t>Need assistance? Call us at </a:t>
                </a:r>
                <a:r>
                  <a:rPr sz="1200">
                    <a:solidFill>
                      <a:srgbClr val="FFC000"/>
                    </a:solidFill>
                    <a:latin typeface="Trebuchet MS"/>
                    <a:ea typeface="Trebuchet MS"/>
                    <a:cs typeface="Trebuchet MS"/>
                    <a:sym typeface="Trebuchet MS"/>
                  </a:rPr>
                  <a:t>1.510.649.3001</a:t>
                </a:r>
                <a:endParaRPr sz="2600">
                  <a:solidFill>
                    <a:srgbClr val="FFFFFF"/>
                  </a:solidFill>
                </a:endParaRPr>
              </a:p>
              <a:p>
                <a:pPr lvl="0" defTabSz="6526982">
                  <a:defRPr sz="1800"/>
                </a:pPr>
                <a:r>
                  <a:rPr b="1" sz="800">
                    <a:solidFill>
                      <a:srgbClr val="FFFF00"/>
                    </a:solidFill>
                    <a:latin typeface="Trebuchet MS"/>
                    <a:ea typeface="Trebuchet MS"/>
                    <a:cs typeface="Trebuchet MS"/>
                    <a:sym typeface="Trebuchet MS"/>
                  </a:rPr>
                  <a:t> </a:t>
                </a:r>
                <a:endParaRPr sz="2600">
                  <a:solidFill>
                    <a:srgbClr val="FFFFFF"/>
                  </a:solidFill>
                </a:endParaRPr>
              </a:p>
              <a:p>
                <a:pPr lvl="0" defTabSz="6526982">
                  <a:defRPr sz="1800"/>
                </a:pPr>
                <a:endParaRPr b="1" sz="800">
                  <a:solidFill>
                    <a:srgbClr val="FFFF00"/>
                  </a:solidFill>
                  <a:latin typeface="Trebuchet MS"/>
                  <a:ea typeface="Trebuchet MS"/>
                  <a:cs typeface="Trebuchet MS"/>
                  <a:sym typeface="Trebuchet MS"/>
                </a:endParaRPr>
              </a:p>
              <a:p>
                <a:pPr lvl="0" defTabSz="6526982">
                  <a:defRPr sz="1800"/>
                </a:pPr>
                <a:endParaRPr b="1" sz="800">
                  <a:solidFill>
                    <a:srgbClr val="FFFF00"/>
                  </a:solidFill>
                  <a:latin typeface="Trebuchet MS"/>
                  <a:ea typeface="Trebuchet MS"/>
                  <a:cs typeface="Trebuchet MS"/>
                  <a:sym typeface="Trebuchet MS"/>
                </a:endParaRPr>
              </a:p>
              <a:p>
                <a:pPr lvl="0" defTabSz="6526982">
                  <a:defRPr sz="1800"/>
                </a:pPr>
                <a:endParaRPr b="1" sz="800">
                  <a:solidFill>
                    <a:srgbClr val="FFFF00"/>
                  </a:solidFill>
                  <a:latin typeface="Trebuchet MS"/>
                  <a:ea typeface="Trebuchet MS"/>
                  <a:cs typeface="Trebuchet MS"/>
                  <a:sym typeface="Trebuchet MS"/>
                </a:endParaRPr>
              </a:p>
              <a:p>
                <a:pPr lvl="0" defTabSz="6526982">
                  <a:defRPr sz="1800"/>
                </a:pPr>
                <a:endParaRPr b="1" sz="800">
                  <a:solidFill>
                    <a:srgbClr val="FFFF00"/>
                  </a:solidFill>
                  <a:latin typeface="Trebuchet MS"/>
                  <a:ea typeface="Trebuchet MS"/>
                  <a:cs typeface="Trebuchet MS"/>
                  <a:sym typeface="Trebuchet MS"/>
                </a:endParaRPr>
              </a:p>
              <a:p>
                <a:pPr lvl="0" algn="ctr" defTabSz="2821435">
                  <a:defRPr sz="1800"/>
                </a:pPr>
                <a:endParaRPr b="1" sz="1200">
                  <a:solidFill>
                    <a:srgbClr val="FFFFFF"/>
                  </a:solidFill>
                  <a:latin typeface="Trebuchet MS"/>
                  <a:ea typeface="Trebuchet MS"/>
                  <a:cs typeface="Trebuchet MS"/>
                  <a:sym typeface="Trebuchet MS"/>
                </a:endParaRPr>
              </a:p>
              <a:p>
                <a:pPr lvl="0" algn="ctr" defTabSz="2821435">
                  <a:defRPr sz="1800"/>
                </a:pPr>
                <a:r>
                  <a:rPr b="1" spc="466" sz="2200">
                    <a:solidFill>
                      <a:srgbClr val="FFFFFF"/>
                    </a:solidFill>
                    <a:latin typeface="Trebuchet MS"/>
                    <a:ea typeface="Trebuchet MS"/>
                    <a:cs typeface="Trebuchet MS"/>
                    <a:sym typeface="Trebuchet MS"/>
                  </a:rPr>
                  <a:t>QUICK START</a:t>
                </a:r>
                <a:endParaRPr sz="2600">
                  <a:solidFill>
                    <a:srgbClr val="FFFFFF"/>
                  </a:solidFill>
                </a:endParaRPr>
              </a:p>
              <a:p>
                <a:pPr lvl="0" algn="ctr" defTabSz="2821435">
                  <a:defRPr sz="1800"/>
                </a:pPr>
                <a:r>
                  <a:rPr b="1" sz="800">
                    <a:solidFill>
                      <a:srgbClr val="FFFFFF"/>
                    </a:solidFill>
                    <a:latin typeface="Trebuchet MS"/>
                    <a:ea typeface="Trebuchet MS"/>
                    <a:cs typeface="Trebuchet MS"/>
                    <a:sym typeface="Trebuchet MS"/>
                  </a:rPr>
                  <a:t> </a:t>
                </a:r>
                <a:endParaRPr sz="2600">
                  <a:solidFill>
                    <a:srgbClr val="FFFFFF"/>
                  </a:solidFill>
                </a:endParaRPr>
              </a:p>
              <a:p>
                <a:pPr lvl="0" algn="ctr" defTabSz="2821435">
                  <a:defRPr sz="1800"/>
                </a:pPr>
                <a:r>
                  <a:rPr b="1" sz="1400">
                    <a:solidFill>
                      <a:srgbClr val="FFC000"/>
                    </a:solidFill>
                    <a:latin typeface="Trebuchet MS"/>
                    <a:ea typeface="Trebuchet MS"/>
                    <a:cs typeface="Trebuchet MS"/>
                    <a:sym typeface="Trebuchet MS"/>
                  </a:rPr>
                  <a:t>Zoom in and out</a:t>
                </a:r>
                <a:endParaRPr sz="2600">
                  <a:solidFill>
                    <a:srgbClr val="FFFFFF"/>
                  </a:solidFill>
                </a:endParaRPr>
              </a:p>
              <a:p>
                <a:pPr lvl="0" indent="2085723" defTabSz="1474865">
                  <a:defRPr sz="1800"/>
                </a:pPr>
                <a:r>
                  <a:rPr sz="1200">
                    <a:solidFill>
                      <a:srgbClr val="BFBFBF"/>
                    </a:solidFill>
                    <a:latin typeface="Trebuchet MS"/>
                    <a:ea typeface="Trebuchet MS"/>
                    <a:cs typeface="Trebuchet MS"/>
                    <a:sym typeface="Trebuchet MS"/>
                  </a:rPr>
                  <a:t>As you work on your poster zoom in and out to the level that is more comfortable to you. Go to VIEW &gt; ZOOM.</a:t>
                </a:r>
                <a:endParaRPr sz="2600">
                  <a:solidFill>
                    <a:srgbClr val="FFFFFF"/>
                  </a:solidFill>
                </a:endParaRPr>
              </a:p>
              <a:p>
                <a:pPr lvl="0" defTabSz="2821435">
                  <a:defRPr sz="1800"/>
                </a:pPr>
                <a:endParaRPr sz="1200">
                  <a:solidFill>
                    <a:srgbClr val="FFFFFF"/>
                  </a:solidFill>
                  <a:latin typeface="Trebuchet MS"/>
                  <a:ea typeface="Trebuchet MS"/>
                  <a:cs typeface="Trebuchet MS"/>
                  <a:sym typeface="Trebuchet MS"/>
                </a:endParaRPr>
              </a:p>
              <a:p>
                <a:pPr lvl="0" algn="ctr" defTabSz="2821435">
                  <a:defRPr sz="1800"/>
                </a:pPr>
                <a:r>
                  <a:rPr b="1" sz="1400">
                    <a:solidFill>
                      <a:srgbClr val="FFC000"/>
                    </a:solidFill>
                    <a:latin typeface="Trebuchet MS"/>
                    <a:ea typeface="Trebuchet MS"/>
                    <a:cs typeface="Trebuchet MS"/>
                    <a:sym typeface="Trebuchet MS"/>
                  </a:rPr>
                  <a:t>Title, Authors, and Affiliations</a:t>
                </a:r>
                <a:endParaRPr sz="2600">
                  <a:solidFill>
                    <a:srgbClr val="FFFFFF"/>
                  </a:solidFill>
                </a:endParaRPr>
              </a:p>
              <a:p>
                <a:pPr lvl="0" defTabSz="2821435">
                  <a:defRPr sz="1800"/>
                </a:pPr>
                <a:r>
                  <a:rPr sz="1200">
                    <a:solidFill>
                      <a:srgbClr val="BFBFBF"/>
                    </a:solidFill>
                    <a:latin typeface="Trebuchet MS"/>
                    <a:ea typeface="Trebuchet MS"/>
                    <a:cs typeface="Trebuchet MS"/>
                    <a:sym typeface="Trebuchet MS"/>
                  </a:rPr>
                  <a:t>Start designing your poster by adding the title, the names of the authors, and the affiliated institutions. You can type or paste text into the provided boxes. The template will automatically adjust the size of your text to fit the title box. You can manually override this feature and change the size of your text. </a:t>
                </a:r>
                <a:endParaRPr sz="2600">
                  <a:solidFill>
                    <a:srgbClr val="FFFFFF"/>
                  </a:solidFill>
                </a:endParaRPr>
              </a:p>
              <a:p>
                <a:pPr lvl="0" defTabSz="2821435">
                  <a:defRPr sz="1800"/>
                </a:pPr>
                <a:r>
                  <a:rPr sz="800">
                    <a:solidFill>
                      <a:srgbClr val="BFBFBF"/>
                    </a:solidFill>
                    <a:latin typeface="Trebuchet MS"/>
                    <a:ea typeface="Trebuchet MS"/>
                    <a:cs typeface="Trebuchet MS"/>
                    <a:sym typeface="Trebuchet MS"/>
                  </a:rPr>
                  <a:t> </a:t>
                </a:r>
                <a:endParaRPr sz="2600">
                  <a:solidFill>
                    <a:srgbClr val="FFFFFF"/>
                  </a:solidFill>
                </a:endParaRPr>
              </a:p>
              <a:p>
                <a:pPr lvl="0" defTabSz="2821435">
                  <a:defRPr sz="1800"/>
                </a:pPr>
                <a:r>
                  <a:rPr b="1" spc="222" sz="1200">
                    <a:solidFill>
                      <a:srgbClr val="FFC000"/>
                    </a:solidFill>
                    <a:latin typeface="Trebuchet MS"/>
                    <a:ea typeface="Trebuchet MS"/>
                    <a:cs typeface="Trebuchet MS"/>
                    <a:sym typeface="Trebuchet MS"/>
                  </a:rPr>
                  <a:t>TIP</a:t>
                </a:r>
                <a:r>
                  <a:rPr b="1" sz="1200">
                    <a:solidFill>
                      <a:srgbClr val="FFC000"/>
                    </a:solidFill>
                    <a:latin typeface="Trebuchet MS"/>
                    <a:ea typeface="Trebuchet MS"/>
                    <a:cs typeface="Trebuchet MS"/>
                    <a:sym typeface="Trebuchet MS"/>
                  </a:rPr>
                  <a:t>: </a:t>
                </a:r>
                <a:r>
                  <a:rPr sz="1200">
                    <a:solidFill>
                      <a:srgbClr val="BFBFBF"/>
                    </a:solidFill>
                    <a:latin typeface="Trebuchet MS"/>
                    <a:ea typeface="Trebuchet MS"/>
                    <a:cs typeface="Trebuchet MS"/>
                    <a:sym typeface="Trebuchet MS"/>
                  </a:rPr>
                  <a:t>The font size of your title should be bigger than your name(s) and institution name(s).</a:t>
                </a:r>
                <a:endParaRPr sz="2600">
                  <a:solidFill>
                    <a:srgbClr val="FFFFFF"/>
                  </a:solidFill>
                </a:endParaRPr>
              </a:p>
              <a:p>
                <a:pPr lvl="0" defTabSz="2821435">
                  <a:defRPr sz="1800"/>
                </a:pPr>
                <a:endParaRPr sz="1200">
                  <a:solidFill>
                    <a:srgbClr val="BFBFBF"/>
                  </a:solidFill>
                  <a:latin typeface="Trebuchet MS"/>
                  <a:ea typeface="Trebuchet MS"/>
                  <a:cs typeface="Trebuchet MS"/>
                  <a:sym typeface="Trebuchet MS"/>
                </a:endParaRPr>
              </a:p>
              <a:p>
                <a:pPr lvl="0" defTabSz="2821435">
                  <a:defRPr sz="1800"/>
                </a:pPr>
                <a:endParaRPr sz="1200">
                  <a:solidFill>
                    <a:srgbClr val="BFBFBF"/>
                  </a:solidFill>
                  <a:latin typeface="Trebuchet MS"/>
                  <a:ea typeface="Trebuchet MS"/>
                  <a:cs typeface="Trebuchet MS"/>
                  <a:sym typeface="Trebuchet MS"/>
                </a:endParaRPr>
              </a:p>
              <a:p>
                <a:pPr lvl="0" defTabSz="2821435">
                  <a:defRPr sz="1800"/>
                </a:pPr>
                <a:br>
                  <a:rPr sz="1200">
                    <a:solidFill>
                      <a:srgbClr val="BFBFBF"/>
                    </a:solidFill>
                    <a:latin typeface="Trebuchet MS"/>
                    <a:ea typeface="Trebuchet MS"/>
                    <a:cs typeface="Trebuchet MS"/>
                    <a:sym typeface="Trebuchet MS"/>
                  </a:rPr>
                </a:br>
                <a:endParaRPr b="1" sz="1200">
                  <a:solidFill>
                    <a:srgbClr val="FFFFFF"/>
                  </a:solidFill>
                  <a:latin typeface="Trebuchet MS"/>
                  <a:ea typeface="Trebuchet MS"/>
                  <a:cs typeface="Trebuchet MS"/>
                  <a:sym typeface="Trebuchet MS"/>
                </a:endParaRPr>
              </a:p>
              <a:p>
                <a:pPr lvl="0" algn="ctr" defTabSz="2821435">
                  <a:defRPr sz="1800"/>
                </a:pPr>
                <a:endParaRPr b="1" sz="1200">
                  <a:solidFill>
                    <a:srgbClr val="FFC000"/>
                  </a:solidFill>
                  <a:latin typeface="Trebuchet MS"/>
                  <a:ea typeface="Trebuchet MS"/>
                  <a:cs typeface="Trebuchet MS"/>
                  <a:sym typeface="Trebuchet MS"/>
                </a:endParaRPr>
              </a:p>
              <a:p>
                <a:pPr lvl="0" algn="ctr" defTabSz="2821435">
                  <a:defRPr sz="1800"/>
                </a:pPr>
                <a:endParaRPr b="1" sz="1200">
                  <a:solidFill>
                    <a:srgbClr val="FFC000"/>
                  </a:solidFill>
                  <a:latin typeface="Trebuchet MS"/>
                  <a:ea typeface="Trebuchet MS"/>
                  <a:cs typeface="Trebuchet MS"/>
                  <a:sym typeface="Trebuchet MS"/>
                </a:endParaRPr>
              </a:p>
              <a:p>
                <a:pPr lvl="0" algn="ctr" defTabSz="2821435">
                  <a:defRPr sz="1800"/>
                </a:pPr>
                <a:r>
                  <a:rPr b="1" sz="1400">
                    <a:solidFill>
                      <a:srgbClr val="FFC000"/>
                    </a:solidFill>
                    <a:latin typeface="Trebuchet MS"/>
                    <a:ea typeface="Trebuchet MS"/>
                    <a:cs typeface="Trebuchet MS"/>
                    <a:sym typeface="Trebuchet MS"/>
                  </a:rPr>
                  <a:t>Adding Logos / Seals</a:t>
                </a:r>
                <a:endParaRPr sz="2600">
                  <a:solidFill>
                    <a:srgbClr val="FFFFFF"/>
                  </a:solidFill>
                </a:endParaRPr>
              </a:p>
              <a:p>
                <a:pPr lvl="0" defTabSz="2821435">
                  <a:defRPr sz="1800"/>
                </a:pPr>
                <a:r>
                  <a:rPr sz="1200">
                    <a:solidFill>
                      <a:srgbClr val="BFBFBF"/>
                    </a:solidFill>
                    <a:latin typeface="Trebuchet MS"/>
                    <a:ea typeface="Trebuchet MS"/>
                    <a:cs typeface="Trebuchet MS"/>
                    <a:sym typeface="Trebuchet MS"/>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endParaRPr sz="2600">
                  <a:solidFill>
                    <a:srgbClr val="FFFFFF"/>
                  </a:solidFill>
                </a:endParaRPr>
              </a:p>
              <a:p>
                <a:pPr lvl="0" defTabSz="2821435">
                  <a:defRPr sz="1800"/>
                </a:pPr>
                <a:endParaRPr spc="231" sz="800">
                  <a:solidFill>
                    <a:srgbClr val="BFBFBF"/>
                  </a:solidFill>
                  <a:latin typeface="Trebuchet MS"/>
                  <a:ea typeface="Trebuchet MS"/>
                  <a:cs typeface="Trebuchet MS"/>
                  <a:sym typeface="Trebuchet MS"/>
                </a:endParaRPr>
              </a:p>
              <a:p>
                <a:pPr lvl="0" defTabSz="2821435">
                  <a:defRPr sz="1800"/>
                </a:pPr>
                <a:r>
                  <a:rPr b="1" spc="222" sz="1200">
                    <a:solidFill>
                      <a:srgbClr val="FFC000"/>
                    </a:solidFill>
                    <a:latin typeface="Trebuchet MS"/>
                    <a:ea typeface="Trebuchet MS"/>
                    <a:cs typeface="Trebuchet MS"/>
                    <a:sym typeface="Trebuchet MS"/>
                  </a:rPr>
                  <a:t>TIP:</a:t>
                </a:r>
                <a:r>
                  <a:rPr b="1" sz="1200">
                    <a:solidFill>
                      <a:srgbClr val="FFC000"/>
                    </a:solidFill>
                    <a:latin typeface="Trebuchet MS"/>
                    <a:ea typeface="Trebuchet MS"/>
                    <a:cs typeface="Trebuchet MS"/>
                    <a:sym typeface="Trebuchet MS"/>
                  </a:rPr>
                  <a:t> </a:t>
                </a:r>
                <a:r>
                  <a:rPr sz="1200">
                    <a:solidFill>
                      <a:srgbClr val="BFBFBF"/>
                    </a:solidFill>
                    <a:latin typeface="Trebuchet MS"/>
                    <a:ea typeface="Trebuchet MS"/>
                    <a:cs typeface="Trebuchet MS"/>
                    <a:sym typeface="Trebuchet MS"/>
                  </a:rPr>
                  <a:t>See if your company’s logo is available on our free poster templates page.</a:t>
                </a:r>
                <a:endParaRPr sz="2600">
                  <a:solidFill>
                    <a:srgbClr val="FFFFFF"/>
                  </a:solidFill>
                </a:endParaRPr>
              </a:p>
              <a:p>
                <a:pPr lvl="0" defTabSz="2821435">
                  <a:defRPr sz="1800"/>
                </a:pPr>
                <a:endParaRPr sz="1200">
                  <a:solidFill>
                    <a:srgbClr val="FFFFFF"/>
                  </a:solidFill>
                  <a:latin typeface="Trebuchet MS"/>
                  <a:ea typeface="Trebuchet MS"/>
                  <a:cs typeface="Trebuchet MS"/>
                  <a:sym typeface="Trebuchet MS"/>
                </a:endParaRPr>
              </a:p>
              <a:p>
                <a:pPr lvl="0" algn="ctr" defTabSz="2821435">
                  <a:defRPr sz="1800"/>
                </a:pPr>
                <a:r>
                  <a:rPr b="1" sz="1400">
                    <a:solidFill>
                      <a:srgbClr val="FFC000"/>
                    </a:solidFill>
                    <a:latin typeface="Trebuchet MS"/>
                    <a:ea typeface="Trebuchet MS"/>
                    <a:cs typeface="Trebuchet MS"/>
                    <a:sym typeface="Trebuchet MS"/>
                  </a:rPr>
                  <a:t>Photographs / Graphics</a:t>
                </a:r>
                <a:endParaRPr sz="2600">
                  <a:solidFill>
                    <a:srgbClr val="FFFFFF"/>
                  </a:solidFill>
                </a:endParaRPr>
              </a:p>
              <a:p>
                <a:pPr lvl="0" defTabSz="1694994">
                  <a:defRPr sz="1800"/>
                </a:pPr>
                <a:r>
                  <a:rPr sz="1200">
                    <a:solidFill>
                      <a:srgbClr val="BFBFBF"/>
                    </a:solidFill>
                    <a:latin typeface="Trebuchet MS"/>
                    <a:ea typeface="Trebuchet MS"/>
                    <a:cs typeface="Trebuchet MS"/>
                    <a:sym typeface="Trebuchet MS"/>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a:t>
                </a:r>
                <a:endParaRPr sz="2600">
                  <a:solidFill>
                    <a:srgbClr val="FFFFFF"/>
                  </a:solidFill>
                </a:endParaRPr>
              </a:p>
              <a:p>
                <a:pPr lvl="0" defTabSz="1694994">
                  <a:defRPr sz="1800"/>
                </a:pPr>
                <a:endParaRPr sz="1200">
                  <a:solidFill>
                    <a:srgbClr val="FFFFFF"/>
                  </a:solidFill>
                  <a:latin typeface="Trebuchet MS"/>
                  <a:ea typeface="Trebuchet MS"/>
                  <a:cs typeface="Trebuchet MS"/>
                  <a:sym typeface="Trebuchet MS"/>
                </a:endParaRPr>
              </a:p>
              <a:p>
                <a:pPr lvl="0" algn="ctr" defTabSz="2821435">
                  <a:defRPr sz="1800"/>
                </a:pPr>
                <a:endParaRPr b="1" sz="1200">
                  <a:solidFill>
                    <a:srgbClr val="FFC000"/>
                  </a:solidFill>
                  <a:latin typeface="Trebuchet MS"/>
                  <a:ea typeface="Trebuchet MS"/>
                  <a:cs typeface="Trebuchet MS"/>
                  <a:sym typeface="Trebuchet MS"/>
                </a:endParaRPr>
              </a:p>
              <a:p>
                <a:pPr lvl="0" algn="ctr" defTabSz="2821435">
                  <a:defRPr sz="1800"/>
                </a:pPr>
                <a:endParaRPr b="1" sz="1200">
                  <a:solidFill>
                    <a:srgbClr val="FFC000"/>
                  </a:solidFill>
                  <a:latin typeface="Trebuchet MS"/>
                  <a:ea typeface="Trebuchet MS"/>
                  <a:cs typeface="Trebuchet MS"/>
                  <a:sym typeface="Trebuchet MS"/>
                </a:endParaRPr>
              </a:p>
              <a:p>
                <a:pPr lvl="0" algn="ctr" defTabSz="2821435">
                  <a:defRPr sz="1800"/>
                </a:pPr>
                <a:endParaRPr b="1" sz="1200">
                  <a:solidFill>
                    <a:srgbClr val="FFC000"/>
                  </a:solidFill>
                  <a:latin typeface="Trebuchet MS"/>
                  <a:ea typeface="Trebuchet MS"/>
                  <a:cs typeface="Trebuchet MS"/>
                  <a:sym typeface="Trebuchet MS"/>
                </a:endParaRPr>
              </a:p>
              <a:p>
                <a:pPr lvl="0" algn="ctr" defTabSz="2821435">
                  <a:defRPr sz="1800"/>
                </a:pPr>
                <a:endParaRPr b="1" sz="1200">
                  <a:solidFill>
                    <a:srgbClr val="FFC000"/>
                  </a:solidFill>
                  <a:latin typeface="Trebuchet MS"/>
                  <a:ea typeface="Trebuchet MS"/>
                  <a:cs typeface="Trebuchet MS"/>
                  <a:sym typeface="Trebuchet MS"/>
                </a:endParaRPr>
              </a:p>
              <a:p>
                <a:pPr lvl="0" algn="ctr" defTabSz="2821435">
                  <a:defRPr sz="1800"/>
                </a:pPr>
                <a:endParaRPr b="1" sz="1200">
                  <a:solidFill>
                    <a:srgbClr val="FFC000"/>
                  </a:solidFill>
                  <a:latin typeface="Trebuchet MS"/>
                  <a:ea typeface="Trebuchet MS"/>
                  <a:cs typeface="Trebuchet MS"/>
                  <a:sym typeface="Trebuchet MS"/>
                </a:endParaRPr>
              </a:p>
              <a:p>
                <a:pPr lvl="0" algn="ctr" defTabSz="2821435">
                  <a:defRPr sz="1800"/>
                </a:pPr>
                <a:endParaRPr b="1" sz="1200">
                  <a:solidFill>
                    <a:srgbClr val="FFC000"/>
                  </a:solidFill>
                  <a:latin typeface="Trebuchet MS"/>
                  <a:ea typeface="Trebuchet MS"/>
                  <a:cs typeface="Trebuchet MS"/>
                  <a:sym typeface="Trebuchet MS"/>
                </a:endParaRPr>
              </a:p>
              <a:p>
                <a:pPr lvl="0" algn="ctr" defTabSz="2821435">
                  <a:defRPr sz="1800"/>
                </a:pPr>
                <a:endParaRPr b="1" sz="1200">
                  <a:solidFill>
                    <a:srgbClr val="FFC000"/>
                  </a:solidFill>
                  <a:latin typeface="Trebuchet MS"/>
                  <a:ea typeface="Trebuchet MS"/>
                  <a:cs typeface="Trebuchet MS"/>
                  <a:sym typeface="Trebuchet MS"/>
                </a:endParaRPr>
              </a:p>
              <a:p>
                <a:pPr lvl="0" algn="ctr" defTabSz="2821435">
                  <a:defRPr sz="1800"/>
                </a:pPr>
                <a:endParaRPr b="1" sz="1200">
                  <a:solidFill>
                    <a:srgbClr val="FFC000"/>
                  </a:solidFill>
                  <a:latin typeface="Trebuchet MS"/>
                  <a:ea typeface="Trebuchet MS"/>
                  <a:cs typeface="Trebuchet MS"/>
                  <a:sym typeface="Trebuchet MS"/>
                </a:endParaRPr>
              </a:p>
              <a:p>
                <a:pPr lvl="0" algn="ctr" defTabSz="2821435">
                  <a:defRPr sz="1800"/>
                </a:pPr>
                <a:r>
                  <a:rPr b="1" sz="1400">
                    <a:solidFill>
                      <a:srgbClr val="FFC000"/>
                    </a:solidFill>
                    <a:latin typeface="Trebuchet MS"/>
                    <a:ea typeface="Trebuchet MS"/>
                    <a:cs typeface="Trebuchet MS"/>
                    <a:sym typeface="Trebuchet MS"/>
                  </a:rPr>
                  <a:t>Image Quality Check</a:t>
                </a:r>
                <a:endParaRPr sz="2600">
                  <a:solidFill>
                    <a:srgbClr val="FFFFFF"/>
                  </a:solidFill>
                </a:endParaRPr>
              </a:p>
              <a:p>
                <a:pPr lvl="0" defTabSz="1694994">
                  <a:defRPr sz="1800"/>
                </a:pPr>
                <a:r>
                  <a:rPr sz="1200">
                    <a:solidFill>
                      <a:srgbClr val="BFBFBF"/>
                    </a:solidFill>
                    <a:latin typeface="Trebuchet MS"/>
                    <a:ea typeface="Trebuchet MS"/>
                    <a:cs typeface="Trebuchet MS"/>
                    <a:sym typeface="Trebuchet MS"/>
                  </a:rPr>
                  <a:t>Zoom in and look at your images at 100% magnification. If they look good they will print well. </a:t>
                </a:r>
              </a:p>
            </p:txBody>
          </p:sp>
        </p:grpSp>
        <p:sp>
          <p:nvSpPr>
            <p:cNvPr id="11" name="Shape 11"/>
            <p:cNvSpPr/>
            <p:nvPr/>
          </p:nvSpPr>
          <p:spPr>
            <a:xfrm>
              <a:off x="-1" y="4099348"/>
              <a:ext cx="4010325" cy="1740"/>
            </a:xfrm>
            <a:prstGeom prst="line">
              <a:avLst/>
            </a:prstGeom>
            <a:noFill/>
            <a:ln w="3175" cap="flat">
              <a:solidFill>
                <a:srgbClr val="FFC000"/>
              </a:solidFill>
              <a:prstDash val="solid"/>
              <a:bevel/>
            </a:ln>
            <a:effectLst/>
          </p:spPr>
          <p:txBody>
            <a:bodyPr wrap="square" lIns="0" tIns="0" rIns="0" bIns="0" numCol="1" anchor="t">
              <a:noAutofit/>
            </a:bodyPr>
            <a:lstStyle/>
            <a:p>
              <a:pPr lvl="0" defTabSz="457200">
                <a:defRPr sz="300">
                  <a:latin typeface="+mn-lt"/>
                  <a:ea typeface="+mn-ea"/>
                  <a:cs typeface="+mn-cs"/>
                  <a:sym typeface="Helvetica"/>
                </a:defRPr>
              </a:pPr>
            </a:p>
          </p:txBody>
        </p:sp>
        <p:pic>
          <p:nvPicPr>
            <p:cNvPr id="12" name="image2.png"/>
            <p:cNvPicPr/>
            <p:nvPr/>
          </p:nvPicPr>
          <p:blipFill>
            <a:blip r:embed="rId2">
              <a:extLst/>
            </a:blip>
            <a:stretch>
              <a:fillRect/>
            </a:stretch>
          </p:blipFill>
          <p:spPr>
            <a:xfrm>
              <a:off x="109151" y="5161488"/>
              <a:ext cx="582483" cy="626009"/>
            </a:xfrm>
            <a:prstGeom prst="rect">
              <a:avLst/>
            </a:prstGeom>
            <a:ln w="12700" cap="flat">
              <a:noFill/>
              <a:miter lim="400000"/>
            </a:ln>
            <a:effectLst/>
          </p:spPr>
        </p:pic>
        <p:pic>
          <p:nvPicPr>
            <p:cNvPr id="13" name="image3.png"/>
            <p:cNvPicPr/>
            <p:nvPr/>
          </p:nvPicPr>
          <p:blipFill>
            <a:blip r:embed="rId3">
              <a:extLst/>
            </a:blip>
            <a:stretch>
              <a:fillRect/>
            </a:stretch>
          </p:blipFill>
          <p:spPr>
            <a:xfrm>
              <a:off x="176650" y="7910035"/>
              <a:ext cx="3641024" cy="548749"/>
            </a:xfrm>
            <a:prstGeom prst="rect">
              <a:avLst/>
            </a:prstGeom>
            <a:ln w="12700" cap="flat">
              <a:noFill/>
              <a:miter lim="400000"/>
            </a:ln>
            <a:effectLst/>
          </p:spPr>
        </p:pic>
        <p:grpSp>
          <p:nvGrpSpPr>
            <p:cNvPr id="22" name="Group 22"/>
            <p:cNvGrpSpPr/>
            <p:nvPr/>
          </p:nvGrpSpPr>
          <p:grpSpPr>
            <a:xfrm>
              <a:off x="501542" y="12502475"/>
              <a:ext cx="2782165" cy="1322489"/>
              <a:chOff x="0" y="0"/>
              <a:chExt cx="2782163" cy="1322487"/>
            </a:xfrm>
          </p:grpSpPr>
          <p:grpSp>
            <p:nvGrpSpPr>
              <p:cNvPr id="16" name="Group 16"/>
              <p:cNvGrpSpPr/>
              <p:nvPr/>
            </p:nvGrpSpPr>
            <p:grpSpPr>
              <a:xfrm>
                <a:off x="1370955" y="39"/>
                <a:ext cx="493943" cy="948934"/>
                <a:chOff x="0" y="0"/>
                <a:chExt cx="493942" cy="948933"/>
              </a:xfrm>
            </p:grpSpPr>
            <p:pic>
              <p:nvPicPr>
                <p:cNvPr id="14" name="image4.png"/>
                <p:cNvPicPr/>
                <p:nvPr/>
              </p:nvPicPr>
              <p:blipFill>
                <a:blip r:embed="rId4">
                  <a:extLst/>
                </a:blip>
                <a:stretch>
                  <a:fillRect/>
                </a:stretch>
              </p:blipFill>
              <p:spPr>
                <a:xfrm>
                  <a:off x="6679" y="0"/>
                  <a:ext cx="487264" cy="862883"/>
                </a:xfrm>
                <a:prstGeom prst="rect">
                  <a:avLst/>
                </a:prstGeom>
                <a:ln w="12700" cap="flat">
                  <a:noFill/>
                  <a:miter lim="400000"/>
                </a:ln>
                <a:effectLst/>
              </p:spPr>
            </p:pic>
            <p:sp>
              <p:nvSpPr>
                <p:cNvPr id="15" name="Shape 15"/>
                <p:cNvSpPr/>
                <p:nvPr/>
              </p:nvSpPr>
              <p:spPr>
                <a:xfrm>
                  <a:off x="0" y="821933"/>
                  <a:ext cx="493941" cy="127001"/>
                </a:xfrm>
                <a:prstGeom prst="rect">
                  <a:avLst/>
                </a:prstGeom>
                <a:solidFill>
                  <a:srgbClr val="7FD13B"/>
                </a:solidFill>
                <a:ln w="3175"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gn="ctr" defTabSz="2821435">
                    <a:defRPr b="1" sz="800"/>
                  </a:lvl1pPr>
                </a:lstStyle>
                <a:p>
                  <a:pPr lvl="0">
                    <a:defRPr b="0" sz="1800"/>
                  </a:pPr>
                  <a:r>
                    <a:rPr b="1" sz="800"/>
                    <a:t>ORIGINAL</a:t>
                  </a:r>
                </a:p>
              </p:txBody>
            </p:sp>
          </p:grpSp>
          <p:grpSp>
            <p:nvGrpSpPr>
              <p:cNvPr id="19" name="Group 19"/>
              <p:cNvGrpSpPr/>
              <p:nvPr/>
            </p:nvGrpSpPr>
            <p:grpSpPr>
              <a:xfrm>
                <a:off x="1964546" y="5"/>
                <a:ext cx="817618" cy="956935"/>
                <a:chOff x="0" y="0"/>
                <a:chExt cx="817616" cy="956934"/>
              </a:xfrm>
            </p:grpSpPr>
            <p:pic>
              <p:nvPicPr>
                <p:cNvPr id="17" name="image4.png"/>
                <p:cNvPicPr/>
                <p:nvPr/>
              </p:nvPicPr>
              <p:blipFill>
                <a:blip r:embed="rId4">
                  <a:extLst/>
                </a:blip>
                <a:stretch>
                  <a:fillRect/>
                </a:stretch>
              </p:blipFill>
              <p:spPr>
                <a:xfrm>
                  <a:off x="0" y="0"/>
                  <a:ext cx="817617" cy="849417"/>
                </a:xfrm>
                <a:prstGeom prst="rect">
                  <a:avLst/>
                </a:prstGeom>
                <a:ln w="12700" cap="flat">
                  <a:noFill/>
                  <a:miter lim="400000"/>
                </a:ln>
                <a:effectLst/>
              </p:spPr>
            </p:pic>
            <p:sp>
              <p:nvSpPr>
                <p:cNvPr id="18" name="Shape 18"/>
                <p:cNvSpPr/>
                <p:nvPr/>
              </p:nvSpPr>
              <p:spPr>
                <a:xfrm>
                  <a:off x="1580" y="804534"/>
                  <a:ext cx="816037" cy="152401"/>
                </a:xfrm>
                <a:prstGeom prst="rect">
                  <a:avLst/>
                </a:prstGeom>
                <a:solidFill>
                  <a:srgbClr val="FF0000"/>
                </a:solidFill>
                <a:ln w="3175"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gn="ctr" defTabSz="2821435">
                    <a:defRPr b="1" sz="1100">
                      <a:solidFill>
                        <a:srgbClr val="FFFFFF"/>
                      </a:solidFill>
                    </a:defRPr>
                  </a:lvl1pPr>
                </a:lstStyle>
                <a:p>
                  <a:pPr lvl="0">
                    <a:defRPr b="0" sz="1800">
                      <a:solidFill>
                        <a:srgbClr val="000000"/>
                      </a:solidFill>
                    </a:defRPr>
                  </a:pPr>
                  <a:r>
                    <a:rPr b="1" sz="1100">
                      <a:solidFill>
                        <a:srgbClr val="FFFFFF"/>
                      </a:solidFill>
                    </a:rPr>
                    <a:t>DISTORTED</a:t>
                  </a:r>
                </a:p>
              </p:txBody>
            </p:sp>
          </p:grpSp>
          <p:pic>
            <p:nvPicPr>
              <p:cNvPr id="20" name="image5.png"/>
              <p:cNvPicPr/>
              <p:nvPr/>
            </p:nvPicPr>
            <p:blipFill>
              <a:blip r:embed="rId5">
                <a:extLst/>
              </a:blip>
              <a:stretch>
                <a:fillRect/>
              </a:stretch>
            </p:blipFill>
            <p:spPr>
              <a:xfrm>
                <a:off x="0" y="0"/>
                <a:ext cx="869217" cy="961040"/>
              </a:xfrm>
              <a:prstGeom prst="rect">
                <a:avLst/>
              </a:prstGeom>
              <a:ln w="12700" cap="flat">
                <a:noFill/>
                <a:miter lim="400000"/>
              </a:ln>
              <a:effectLst/>
            </p:spPr>
          </p:pic>
          <p:sp>
            <p:nvSpPr>
              <p:cNvPr id="21" name="Shape 21"/>
              <p:cNvSpPr/>
              <p:nvPr/>
            </p:nvSpPr>
            <p:spPr>
              <a:xfrm>
                <a:off x="35260" y="1017687"/>
                <a:ext cx="819333" cy="3048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gn="ctr" defTabSz="2821435">
                  <a:defRPr sz="1100">
                    <a:solidFill>
                      <a:srgbClr val="FFFFFF"/>
                    </a:solidFill>
                  </a:defRPr>
                </a:lvl1pPr>
              </a:lstStyle>
              <a:p>
                <a:pPr lvl="0">
                  <a:defRPr sz="1800">
                    <a:solidFill>
                      <a:srgbClr val="000000"/>
                    </a:solidFill>
                  </a:defRPr>
                </a:pPr>
                <a:r>
                  <a:rPr sz="1100">
                    <a:solidFill>
                      <a:srgbClr val="FFFFFF"/>
                    </a:solidFill>
                  </a:rPr>
                  <a:t>Corner handles</a:t>
                </a:r>
              </a:p>
            </p:txBody>
          </p:sp>
        </p:grpSp>
        <p:grpSp>
          <p:nvGrpSpPr>
            <p:cNvPr id="27" name="Group 27"/>
            <p:cNvGrpSpPr/>
            <p:nvPr/>
          </p:nvGrpSpPr>
          <p:grpSpPr>
            <a:xfrm>
              <a:off x="632704" y="14923358"/>
              <a:ext cx="2869046" cy="1266938"/>
              <a:chOff x="0" y="0"/>
              <a:chExt cx="2869044" cy="1266936"/>
            </a:xfrm>
          </p:grpSpPr>
          <p:pic>
            <p:nvPicPr>
              <p:cNvPr id="23" name="image6.pdf"/>
              <p:cNvPicPr/>
              <p:nvPr/>
            </p:nvPicPr>
            <p:blipFill>
              <a:blip r:embed="rId6">
                <a:extLst/>
              </a:blip>
              <a:stretch>
                <a:fillRect/>
              </a:stretch>
            </p:blipFill>
            <p:spPr>
              <a:xfrm>
                <a:off x="202155" y="170082"/>
                <a:ext cx="1196663" cy="875950"/>
              </a:xfrm>
              <a:prstGeom prst="rect">
                <a:avLst/>
              </a:prstGeom>
              <a:ln w="12700" cap="flat">
                <a:noFill/>
                <a:miter lim="400000"/>
              </a:ln>
              <a:effectLst/>
            </p:spPr>
          </p:pic>
          <p:pic>
            <p:nvPicPr>
              <p:cNvPr id="24" name="image7.pdf"/>
              <p:cNvPicPr/>
              <p:nvPr/>
            </p:nvPicPr>
            <p:blipFill>
              <a:blip r:embed="rId7">
                <a:extLst/>
              </a:blip>
              <a:stretch>
                <a:fillRect/>
              </a:stretch>
            </p:blipFill>
            <p:spPr>
              <a:xfrm>
                <a:off x="1454340" y="170082"/>
                <a:ext cx="1196662" cy="875950"/>
              </a:xfrm>
              <a:prstGeom prst="rect">
                <a:avLst/>
              </a:prstGeom>
              <a:ln w="12700" cap="flat">
                <a:noFill/>
                <a:miter lim="400000"/>
              </a:ln>
              <a:effectLst/>
            </p:spPr>
          </p:pic>
          <p:sp>
            <p:nvSpPr>
              <p:cNvPr id="25" name="Shape 25"/>
              <p:cNvSpPr/>
              <p:nvPr/>
            </p:nvSpPr>
            <p:spPr>
              <a:xfrm rot="16200000">
                <a:off x="-569968" y="569967"/>
                <a:ext cx="1266936" cy="1270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lvl="0" algn="ctr" defTabSz="2821435">
                  <a:defRPr sz="1800"/>
                </a:pPr>
                <a:r>
                  <a:rPr sz="800">
                    <a:solidFill>
                      <a:srgbClr val="92D050"/>
                    </a:solidFill>
                  </a:rPr>
                  <a:t>Good </a:t>
                </a:r>
                <a:r>
                  <a:rPr sz="800">
                    <a:solidFill>
                      <a:srgbClr val="FFFFFF"/>
                    </a:solidFill>
                  </a:rPr>
                  <a:t>printing quality</a:t>
                </a:r>
              </a:p>
            </p:txBody>
          </p:sp>
          <p:sp>
            <p:nvSpPr>
              <p:cNvPr id="26" name="Shape 26"/>
              <p:cNvSpPr/>
              <p:nvPr/>
            </p:nvSpPr>
            <p:spPr>
              <a:xfrm rot="16200000">
                <a:off x="2172076" y="569968"/>
                <a:ext cx="1266937" cy="1270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lvl="0" algn="ctr" defTabSz="2821435">
                  <a:defRPr sz="1800"/>
                </a:pPr>
                <a:r>
                  <a:rPr sz="800">
                    <a:solidFill>
                      <a:srgbClr val="FF0000"/>
                    </a:solidFill>
                  </a:rPr>
                  <a:t>Bad </a:t>
                </a:r>
                <a:r>
                  <a:rPr sz="800">
                    <a:solidFill>
                      <a:srgbClr val="FFFFFF"/>
                    </a:solidFill>
                  </a:rPr>
                  <a:t>printing quality</a:t>
                </a:r>
              </a:p>
            </p:txBody>
          </p:sp>
        </p:grpSp>
      </p:grpSp>
      <p:grpSp>
        <p:nvGrpSpPr>
          <p:cNvPr id="40" name="Group 40"/>
          <p:cNvGrpSpPr/>
          <p:nvPr/>
        </p:nvGrpSpPr>
        <p:grpSpPr>
          <a:xfrm>
            <a:off x="25395411" y="2866262"/>
            <a:ext cx="4030324" cy="17530231"/>
            <a:chOff x="0" y="0"/>
            <a:chExt cx="4030322" cy="17530229"/>
          </a:xfrm>
        </p:grpSpPr>
        <p:grpSp>
          <p:nvGrpSpPr>
            <p:cNvPr id="31" name="Group 31"/>
            <p:cNvGrpSpPr/>
            <p:nvPr/>
          </p:nvGrpSpPr>
          <p:grpSpPr>
            <a:xfrm>
              <a:off x="0" y="0"/>
              <a:ext cx="4030324" cy="17136238"/>
              <a:chOff x="0" y="0"/>
              <a:chExt cx="4030322" cy="17136237"/>
            </a:xfrm>
          </p:grpSpPr>
          <p:sp>
            <p:nvSpPr>
              <p:cNvPr id="29" name="Shape 29"/>
              <p:cNvSpPr/>
              <p:nvPr/>
            </p:nvSpPr>
            <p:spPr>
              <a:xfrm>
                <a:off x="0" y="0"/>
                <a:ext cx="4030324" cy="17136238"/>
              </a:xfrm>
              <a:prstGeom prst="rect">
                <a:avLst/>
              </a:prstGeom>
              <a:solidFill>
                <a:srgbClr val="0D0D0D"/>
              </a:solidFill>
              <a:ln w="12700" cap="flat">
                <a:noFill/>
                <a:miter lim="400000"/>
              </a:ln>
              <a:effectLst/>
            </p:spPr>
            <p:txBody>
              <a:bodyPr wrap="square" lIns="0" tIns="0" rIns="0" bIns="0" numCol="1" anchor="t">
                <a:noAutofit/>
              </a:bodyPr>
              <a:lstStyle/>
              <a:p>
                <a:pPr lvl="0" defTabSz="198115">
                  <a:defRPr sz="1200">
                    <a:solidFill>
                      <a:srgbClr val="BFBFBF"/>
                    </a:solidFill>
                    <a:latin typeface="Trebuchet MS"/>
                    <a:ea typeface="Trebuchet MS"/>
                    <a:cs typeface="Trebuchet MS"/>
                    <a:sym typeface="Trebuchet MS"/>
                  </a:defRPr>
                </a:pPr>
              </a:p>
            </p:txBody>
          </p:sp>
          <p:sp>
            <p:nvSpPr>
              <p:cNvPr id="30" name="Shape 30"/>
              <p:cNvSpPr/>
              <p:nvPr/>
            </p:nvSpPr>
            <p:spPr>
              <a:xfrm>
                <a:off x="0" y="0"/>
                <a:ext cx="4030324" cy="151384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lvl="0" algn="ctr" defTabSz="2821435">
                  <a:defRPr sz="1800"/>
                </a:pPr>
                <a:r>
                  <a:rPr b="1" spc="491" sz="2600">
                    <a:solidFill>
                      <a:srgbClr val="FFFFFF"/>
                    </a:solidFill>
                    <a:latin typeface="Trebuchet MS"/>
                    <a:ea typeface="Trebuchet MS"/>
                    <a:cs typeface="Trebuchet MS"/>
                    <a:sym typeface="Trebuchet MS"/>
                  </a:rPr>
                  <a:t>QUICK START (cont.)</a:t>
                </a:r>
                <a:endParaRPr sz="2600">
                  <a:solidFill>
                    <a:srgbClr val="FFFFFF"/>
                  </a:solidFill>
                </a:endParaRPr>
              </a:p>
              <a:p>
                <a:pPr lvl="0" algn="ctr" defTabSz="2821435">
                  <a:defRPr sz="1800"/>
                </a:pPr>
                <a:endParaRPr b="1" sz="2200">
                  <a:solidFill>
                    <a:srgbClr val="FFFFFF"/>
                  </a:solidFill>
                  <a:latin typeface="Trebuchet MS"/>
                  <a:ea typeface="Trebuchet MS"/>
                  <a:cs typeface="Trebuchet MS"/>
                  <a:sym typeface="Trebuchet MS"/>
                </a:endParaRPr>
              </a:p>
              <a:p>
                <a:pPr lvl="0" algn="ctr" defTabSz="2821435">
                  <a:defRPr sz="1800"/>
                </a:pPr>
                <a:r>
                  <a:rPr b="1" sz="1400">
                    <a:solidFill>
                      <a:srgbClr val="FFC000"/>
                    </a:solidFill>
                    <a:latin typeface="Trebuchet MS"/>
                    <a:ea typeface="Trebuchet MS"/>
                    <a:cs typeface="Trebuchet MS"/>
                    <a:sym typeface="Trebuchet MS"/>
                  </a:rPr>
                  <a:t>How to change the template color theme</a:t>
                </a:r>
                <a:endParaRPr sz="2600">
                  <a:solidFill>
                    <a:srgbClr val="FFFFFF"/>
                  </a:solidFill>
                </a:endParaRPr>
              </a:p>
              <a:p>
                <a:pPr lvl="2" indent="0" defTabSz="198115">
                  <a:defRPr sz="1800"/>
                </a:pPr>
                <a:r>
                  <a:rPr sz="1200">
                    <a:solidFill>
                      <a:srgbClr val="BFBFBF"/>
                    </a:solidFill>
                    <a:latin typeface="Trebuchet MS"/>
                    <a:ea typeface="Trebuchet MS"/>
                    <a:cs typeface="Trebuchet MS"/>
                    <a:sym typeface="Trebuchet MS"/>
                  </a:rPr>
                  <a:t>You can easily change the color theme of your poster by going to the DESIGN menu, click on COLORS, and choose the color theme of your choice. You can also create your own color theme.</a:t>
                </a:r>
                <a:endParaRPr sz="2600">
                  <a:solidFill>
                    <a:srgbClr val="FFFFFF"/>
                  </a:solidFill>
                </a:endParaRPr>
              </a:p>
              <a:p>
                <a:pPr lvl="2" indent="0" defTabSz="198115">
                  <a:defRPr sz="1800"/>
                </a:pPr>
                <a:endParaRPr sz="1200">
                  <a:solidFill>
                    <a:srgbClr val="BFBFBF"/>
                  </a:solidFill>
                  <a:latin typeface="Trebuchet MS"/>
                  <a:ea typeface="Trebuchet MS"/>
                  <a:cs typeface="Trebuchet MS"/>
                  <a:sym typeface="Trebuchet MS"/>
                </a:endParaRPr>
              </a:p>
              <a:p>
                <a:pPr lvl="0" defTabSz="198115">
                  <a:defRPr sz="1800"/>
                </a:pPr>
                <a:endParaRPr sz="1200">
                  <a:solidFill>
                    <a:srgbClr val="BFBFBF"/>
                  </a:solidFill>
                  <a:latin typeface="Trebuchet MS"/>
                  <a:ea typeface="Trebuchet MS"/>
                  <a:cs typeface="Trebuchet MS"/>
                  <a:sym typeface="Trebuchet MS"/>
                </a:endParaRPr>
              </a:p>
              <a:p>
                <a:pPr lvl="0" defTabSz="198115">
                  <a:defRPr sz="1800"/>
                </a:pPr>
                <a:endParaRPr sz="1200">
                  <a:solidFill>
                    <a:srgbClr val="BFBFBF"/>
                  </a:solidFill>
                  <a:latin typeface="Trebuchet MS"/>
                  <a:ea typeface="Trebuchet MS"/>
                  <a:cs typeface="Trebuchet MS"/>
                  <a:sym typeface="Trebuchet MS"/>
                </a:endParaRPr>
              </a:p>
              <a:p>
                <a:pPr lvl="0" defTabSz="198115">
                  <a:defRPr sz="1800"/>
                </a:pPr>
                <a:endParaRPr sz="1200">
                  <a:solidFill>
                    <a:srgbClr val="BFBFBF"/>
                  </a:solidFill>
                  <a:latin typeface="Trebuchet MS"/>
                  <a:ea typeface="Trebuchet MS"/>
                  <a:cs typeface="Trebuchet MS"/>
                  <a:sym typeface="Trebuchet MS"/>
                </a:endParaRPr>
              </a:p>
              <a:p>
                <a:pPr lvl="0" defTabSz="198115">
                  <a:defRPr sz="1800"/>
                </a:pPr>
                <a:endParaRPr sz="1200">
                  <a:solidFill>
                    <a:srgbClr val="BFBFBF"/>
                  </a:solidFill>
                  <a:latin typeface="Trebuchet MS"/>
                  <a:ea typeface="Trebuchet MS"/>
                  <a:cs typeface="Trebuchet MS"/>
                  <a:sym typeface="Trebuchet MS"/>
                </a:endParaRPr>
              </a:p>
              <a:p>
                <a:pPr lvl="0" defTabSz="198115">
                  <a:defRPr sz="1800"/>
                </a:pPr>
                <a:endParaRPr sz="1200">
                  <a:solidFill>
                    <a:srgbClr val="BFBFBF"/>
                  </a:solidFill>
                  <a:latin typeface="Trebuchet MS"/>
                  <a:ea typeface="Trebuchet MS"/>
                  <a:cs typeface="Trebuchet MS"/>
                  <a:sym typeface="Trebuchet MS"/>
                </a:endParaRPr>
              </a:p>
              <a:p>
                <a:pPr lvl="0" defTabSz="198115">
                  <a:defRPr sz="1800"/>
                </a:pPr>
                <a:endParaRPr sz="1200">
                  <a:solidFill>
                    <a:srgbClr val="BFBFBF"/>
                  </a:solidFill>
                  <a:latin typeface="Trebuchet MS"/>
                  <a:ea typeface="Trebuchet MS"/>
                  <a:cs typeface="Trebuchet MS"/>
                  <a:sym typeface="Trebuchet MS"/>
                </a:endParaRPr>
              </a:p>
              <a:p>
                <a:pPr lvl="0" defTabSz="198115">
                  <a:defRPr sz="1800"/>
                </a:pPr>
                <a:endParaRPr sz="1200">
                  <a:solidFill>
                    <a:srgbClr val="BFBFBF"/>
                  </a:solidFill>
                  <a:latin typeface="Trebuchet MS"/>
                  <a:ea typeface="Trebuchet MS"/>
                  <a:cs typeface="Trebuchet MS"/>
                  <a:sym typeface="Trebuchet MS"/>
                </a:endParaRPr>
              </a:p>
              <a:p>
                <a:pPr lvl="0" defTabSz="198115">
                  <a:defRPr sz="1800"/>
                </a:pPr>
                <a:endParaRPr sz="1200">
                  <a:solidFill>
                    <a:srgbClr val="BFBFBF"/>
                  </a:solidFill>
                  <a:latin typeface="Trebuchet MS"/>
                  <a:ea typeface="Trebuchet MS"/>
                  <a:cs typeface="Trebuchet MS"/>
                  <a:sym typeface="Trebuchet MS"/>
                </a:endParaRPr>
              </a:p>
              <a:p>
                <a:pPr lvl="0" defTabSz="198115">
                  <a:defRPr sz="1800"/>
                </a:pPr>
                <a:r>
                  <a:rPr sz="1200">
                    <a:solidFill>
                      <a:srgbClr val="BFBFBF"/>
                    </a:solidFill>
                    <a:latin typeface="Trebuchet MS"/>
                    <a:ea typeface="Trebuchet MS"/>
                    <a:cs typeface="Trebuchet MS"/>
                    <a:sym typeface="Trebuchet MS"/>
                  </a:rPr>
                  <a:t>You can also manually change the color of your background by going to VIEW &gt; SLIDE MASTER.  After you finish working on the master be sure to go to VIEW &gt; NORMAL to continue working on your poster.</a:t>
                </a:r>
                <a:endParaRPr sz="2600">
                  <a:solidFill>
                    <a:srgbClr val="FFFFFF"/>
                  </a:solidFill>
                </a:endParaRPr>
              </a:p>
              <a:p>
                <a:pPr lvl="0" defTabSz="198115">
                  <a:defRPr sz="1800"/>
                </a:pPr>
                <a:endParaRPr sz="1200">
                  <a:solidFill>
                    <a:srgbClr val="BFBFBF"/>
                  </a:solidFill>
                  <a:latin typeface="Trebuchet MS"/>
                  <a:ea typeface="Trebuchet MS"/>
                  <a:cs typeface="Trebuchet MS"/>
                  <a:sym typeface="Trebuchet MS"/>
                </a:endParaRPr>
              </a:p>
              <a:p>
                <a:pPr lvl="0" algn="ctr" defTabSz="2821435">
                  <a:defRPr sz="1800"/>
                </a:pPr>
                <a:r>
                  <a:rPr b="1" sz="1400">
                    <a:solidFill>
                      <a:srgbClr val="FFC000"/>
                    </a:solidFill>
                    <a:latin typeface="Trebuchet MS"/>
                    <a:ea typeface="Trebuchet MS"/>
                    <a:cs typeface="Trebuchet MS"/>
                    <a:sym typeface="Trebuchet MS"/>
                  </a:rPr>
                  <a:t>How to add Text</a:t>
                </a:r>
                <a:endParaRPr sz="2600">
                  <a:solidFill>
                    <a:srgbClr val="FFFFFF"/>
                  </a:solidFill>
                </a:endParaRPr>
              </a:p>
              <a:p>
                <a:pPr lvl="2" indent="2999258" defTabSz="198115">
                  <a:defRPr sz="1800"/>
                </a:pPr>
                <a:r>
                  <a:rPr sz="1200">
                    <a:solidFill>
                      <a:srgbClr val="BFBFBF"/>
                    </a:solidFill>
                    <a:latin typeface="Trebuchet MS"/>
                    <a:ea typeface="Trebuchet MS"/>
                    <a:cs typeface="Trebuchet MS"/>
                    <a:sym typeface="Trebuchet MS"/>
                  </a:rPr>
                  <a:t>The template comes with a number of pre-formatted placeholders for headers and text blocks. You can add more blocks by copying and pasting the existing ones or by adding a text box from the HOME menu. </a:t>
                </a:r>
                <a:endParaRPr sz="2600">
                  <a:solidFill>
                    <a:srgbClr val="FFFFFF"/>
                  </a:solidFill>
                </a:endParaRPr>
              </a:p>
              <a:p>
                <a:pPr lvl="2" indent="2631739" defTabSz="198115">
                  <a:defRPr sz="1800"/>
                </a:pPr>
                <a:endParaRPr sz="1200">
                  <a:solidFill>
                    <a:srgbClr val="BFBFBF"/>
                  </a:solidFill>
                  <a:latin typeface="Trebuchet MS"/>
                  <a:ea typeface="Trebuchet MS"/>
                  <a:cs typeface="Trebuchet MS"/>
                  <a:sym typeface="Trebuchet MS"/>
                </a:endParaRPr>
              </a:p>
              <a:p>
                <a:pPr lvl="0" algn="ctr" defTabSz="2631739">
                  <a:defRPr sz="1800"/>
                </a:pPr>
                <a:r>
                  <a:rPr sz="1200">
                    <a:solidFill>
                      <a:srgbClr val="BFBFBF"/>
                    </a:solidFill>
                    <a:latin typeface="Trebuchet MS"/>
                    <a:ea typeface="Trebuchet MS"/>
                    <a:cs typeface="Trebuchet MS"/>
                    <a:sym typeface="Trebuchet MS"/>
                  </a:rPr>
                  <a:t> </a:t>
                </a:r>
                <a:r>
                  <a:rPr b="1" sz="1400">
                    <a:solidFill>
                      <a:srgbClr val="FFC000"/>
                    </a:solidFill>
                    <a:latin typeface="Trebuchet MS"/>
                    <a:ea typeface="Trebuchet MS"/>
                    <a:cs typeface="Trebuchet MS"/>
                    <a:sym typeface="Trebuchet MS"/>
                  </a:rPr>
                  <a:t>Text size</a:t>
                </a:r>
                <a:endParaRPr sz="2600">
                  <a:solidFill>
                    <a:srgbClr val="FFFFFF"/>
                  </a:solidFill>
                </a:endParaRPr>
              </a:p>
              <a:p>
                <a:pPr lvl="0" defTabSz="198115">
                  <a:defRPr sz="1800"/>
                </a:pPr>
                <a:r>
                  <a:rPr sz="1200">
                    <a:solidFill>
                      <a:srgbClr val="BFBFBF"/>
                    </a:solidFill>
                    <a:latin typeface="Trebuchet MS"/>
                    <a:ea typeface="Trebuchet MS"/>
                    <a:cs typeface="Trebuchet MS"/>
                    <a:sym typeface="Trebuchet MS"/>
                  </a:rPr>
                  <a:t>Adjust the size of your text based on how much content you have to present. The default template text offers a good starting point. Follow the conference requirements.</a:t>
                </a:r>
                <a:endParaRPr sz="1200">
                  <a:solidFill>
                    <a:srgbClr val="BFBFBF"/>
                  </a:solidFill>
                  <a:latin typeface="Trebuchet MS"/>
                  <a:ea typeface="Trebuchet MS"/>
                  <a:cs typeface="Trebuchet MS"/>
                  <a:sym typeface="Trebuchet MS"/>
                </a:endParaRPr>
              </a:p>
              <a:p>
                <a:pPr lvl="2" indent="2631739" defTabSz="198115">
                  <a:defRPr sz="1800"/>
                </a:pPr>
                <a:endParaRPr sz="1200">
                  <a:solidFill>
                    <a:srgbClr val="BFBFBF"/>
                  </a:solidFill>
                  <a:latin typeface="Trebuchet MS"/>
                  <a:ea typeface="Trebuchet MS"/>
                  <a:cs typeface="Trebuchet MS"/>
                  <a:sym typeface="Trebuchet MS"/>
                </a:endParaRPr>
              </a:p>
              <a:p>
                <a:pPr lvl="0" algn="ctr" defTabSz="2821435">
                  <a:defRPr sz="1800"/>
                </a:pPr>
                <a:r>
                  <a:rPr b="1" sz="1400">
                    <a:solidFill>
                      <a:srgbClr val="FFC000"/>
                    </a:solidFill>
                    <a:latin typeface="Trebuchet MS"/>
                    <a:ea typeface="Trebuchet MS"/>
                    <a:cs typeface="Trebuchet MS"/>
                    <a:sym typeface="Trebuchet MS"/>
                  </a:rPr>
                  <a:t>How to add Tables</a:t>
                </a:r>
                <a:endParaRPr sz="2600">
                  <a:solidFill>
                    <a:srgbClr val="FFFFFF"/>
                  </a:solidFill>
                </a:endParaRPr>
              </a:p>
              <a:p>
                <a:pPr lvl="1" indent="1683987" defTabSz="198115">
                  <a:defRPr sz="1800"/>
                </a:pPr>
                <a:r>
                  <a:rPr sz="1200">
                    <a:solidFill>
                      <a:srgbClr val="BFBFBF"/>
                    </a:solidFill>
                    <a:latin typeface="Trebuchet MS"/>
                    <a:ea typeface="Trebuchet MS"/>
                    <a:cs typeface="Trebuchet MS"/>
                    <a:sym typeface="Trebuchet MS"/>
                  </a:rPr>
                  <a:t>To add a table from scratch go to the INSERT menu and click on TABLE. A drop-down box will help you select rows and columns. </a:t>
                </a:r>
                <a:endParaRPr sz="2600">
                  <a:solidFill>
                    <a:srgbClr val="FFFFFF"/>
                  </a:solidFill>
                </a:endParaRPr>
              </a:p>
              <a:p>
                <a:pPr lvl="0" defTabSz="198115">
                  <a:defRPr sz="1800"/>
                </a:pPr>
                <a:r>
                  <a:rPr sz="1200">
                    <a:solidFill>
                      <a:srgbClr val="BFBFBF"/>
                    </a:solidFill>
                    <a:latin typeface="Trebuchet MS"/>
                    <a:ea typeface="Trebuchet MS"/>
                    <a:cs typeface="Trebuchet MS"/>
                    <a:sym typeface="Trebuchet MS"/>
                  </a:rPr>
                  <a:t>You can also copy and a paste a table from Word or another PowerPoint document. A pasted table may need to be re-formatted by RIGHT-CLICK &gt; FORMAT SHAPE, TEXT BOX, Margins.</a:t>
                </a:r>
                <a:endParaRPr sz="2600">
                  <a:solidFill>
                    <a:srgbClr val="FFFFFF"/>
                  </a:solidFill>
                </a:endParaRPr>
              </a:p>
              <a:p>
                <a:pPr lvl="0" defTabSz="198115">
                  <a:defRPr sz="1800"/>
                </a:pPr>
                <a:endParaRPr sz="1200">
                  <a:solidFill>
                    <a:srgbClr val="BFBFBF"/>
                  </a:solidFill>
                  <a:latin typeface="Trebuchet MS"/>
                  <a:ea typeface="Trebuchet MS"/>
                  <a:cs typeface="Trebuchet MS"/>
                  <a:sym typeface="Trebuchet MS"/>
                </a:endParaRPr>
              </a:p>
              <a:p>
                <a:pPr lvl="0" algn="ctr" defTabSz="2631739">
                  <a:defRPr sz="1800"/>
                </a:pPr>
                <a:r>
                  <a:rPr b="1" sz="1400">
                    <a:solidFill>
                      <a:srgbClr val="FFC000"/>
                    </a:solidFill>
                    <a:latin typeface="Trebuchet MS"/>
                    <a:ea typeface="Trebuchet MS"/>
                    <a:cs typeface="Trebuchet MS"/>
                    <a:sym typeface="Trebuchet MS"/>
                  </a:rPr>
                  <a:t>Graphs / Charts</a:t>
                </a:r>
                <a:endParaRPr sz="2600">
                  <a:solidFill>
                    <a:srgbClr val="FFFFFF"/>
                  </a:solidFill>
                </a:endParaRPr>
              </a:p>
              <a:p>
                <a:pPr lvl="0" defTabSz="198115">
                  <a:defRPr sz="1800"/>
                </a:pPr>
                <a:r>
                  <a:rPr sz="1200">
                    <a:solidFill>
                      <a:srgbClr val="BFBFBF"/>
                    </a:solidFill>
                    <a:latin typeface="Trebuchet MS"/>
                    <a:ea typeface="Trebuchet MS"/>
                    <a:cs typeface="Trebuchet MS"/>
                    <a:sym typeface="Trebuchet MS"/>
                  </a:rPr>
                  <a:t>You can simply copy and paste charts and graphs from Excel or Word. Some reformatting may be required depending on how the original document has been created.</a:t>
                </a:r>
                <a:endParaRPr sz="2600">
                  <a:solidFill>
                    <a:srgbClr val="FFFFFF"/>
                  </a:solidFill>
                </a:endParaRPr>
              </a:p>
              <a:p>
                <a:pPr lvl="0" defTabSz="198115">
                  <a:defRPr sz="1800"/>
                </a:pPr>
                <a:endParaRPr sz="1200">
                  <a:solidFill>
                    <a:srgbClr val="BFBFBF"/>
                  </a:solidFill>
                  <a:latin typeface="Trebuchet MS"/>
                  <a:ea typeface="Trebuchet MS"/>
                  <a:cs typeface="Trebuchet MS"/>
                  <a:sym typeface="Trebuchet MS"/>
                </a:endParaRPr>
              </a:p>
              <a:p>
                <a:pPr lvl="0" algn="ctr" defTabSz="2631739">
                  <a:defRPr sz="1800"/>
                </a:pPr>
                <a:r>
                  <a:rPr b="1" sz="1400">
                    <a:solidFill>
                      <a:srgbClr val="FFC000"/>
                    </a:solidFill>
                    <a:latin typeface="Trebuchet MS"/>
                    <a:ea typeface="Trebuchet MS"/>
                    <a:cs typeface="Trebuchet MS"/>
                    <a:sym typeface="Trebuchet MS"/>
                  </a:rPr>
                  <a:t>How to change the column configuration</a:t>
                </a:r>
                <a:endParaRPr sz="2600">
                  <a:solidFill>
                    <a:srgbClr val="FFFFFF"/>
                  </a:solidFill>
                </a:endParaRPr>
              </a:p>
              <a:p>
                <a:pPr lvl="0" defTabSz="198115">
                  <a:defRPr sz="1800"/>
                </a:pPr>
                <a:r>
                  <a:rPr sz="1200">
                    <a:solidFill>
                      <a:srgbClr val="BFBFBF"/>
                    </a:solidFill>
                    <a:latin typeface="Trebuchet MS"/>
                    <a:ea typeface="Trebuchet MS"/>
                    <a:cs typeface="Trebuchet MS"/>
                    <a:sym typeface="Trebuchet MS"/>
                  </a:rPr>
                  <a:t>RIGHT-CLICK on the poster background and select LAYOUT to see the column options available for this template. The poster columns can also be customized on the Master. VIEW &gt; MASTER.</a:t>
                </a:r>
                <a:endParaRPr sz="2600">
                  <a:solidFill>
                    <a:srgbClr val="FFFFFF"/>
                  </a:solidFill>
                </a:endParaRPr>
              </a:p>
              <a:p>
                <a:pPr lvl="0" algn="ctr" defTabSz="2631739">
                  <a:defRPr sz="1800"/>
                </a:pPr>
                <a:endParaRPr b="1" sz="1400">
                  <a:solidFill>
                    <a:srgbClr val="FFC000"/>
                  </a:solidFill>
                  <a:latin typeface="Trebuchet MS"/>
                  <a:ea typeface="Trebuchet MS"/>
                  <a:cs typeface="Trebuchet MS"/>
                  <a:sym typeface="Trebuchet MS"/>
                </a:endParaRPr>
              </a:p>
              <a:p>
                <a:pPr lvl="0" algn="ctr" defTabSz="2631739">
                  <a:defRPr sz="1800"/>
                </a:pPr>
                <a:r>
                  <a:rPr b="1" sz="1400">
                    <a:solidFill>
                      <a:srgbClr val="FFC000"/>
                    </a:solidFill>
                    <a:latin typeface="Trebuchet MS"/>
                    <a:ea typeface="Trebuchet MS"/>
                    <a:cs typeface="Trebuchet MS"/>
                    <a:sym typeface="Trebuchet MS"/>
                  </a:rPr>
                  <a:t>How to remove the info bars</a:t>
                </a:r>
                <a:endParaRPr sz="2600">
                  <a:solidFill>
                    <a:srgbClr val="FFFFFF"/>
                  </a:solidFill>
                </a:endParaRPr>
              </a:p>
              <a:p>
                <a:pPr lvl="0" defTabSz="198115">
                  <a:defRPr sz="1800"/>
                </a:pPr>
                <a:r>
                  <a:rPr sz="1200">
                    <a:solidFill>
                      <a:srgbClr val="BFBFBF"/>
                    </a:solidFill>
                    <a:latin typeface="Trebuchet MS"/>
                    <a:ea typeface="Trebuchet MS"/>
                    <a:cs typeface="Trebuchet MS"/>
                    <a:sym typeface="Trebuchet MS"/>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endParaRPr sz="2600">
                  <a:solidFill>
                    <a:srgbClr val="FFFFFF"/>
                  </a:solidFill>
                </a:endParaRPr>
              </a:p>
              <a:p>
                <a:pPr lvl="0" defTabSz="198115">
                  <a:defRPr sz="1800"/>
                </a:pPr>
                <a:endParaRPr sz="1200">
                  <a:solidFill>
                    <a:srgbClr val="BFBFBF"/>
                  </a:solidFill>
                  <a:latin typeface="Trebuchet MS"/>
                  <a:ea typeface="Trebuchet MS"/>
                  <a:cs typeface="Trebuchet MS"/>
                  <a:sym typeface="Trebuchet MS"/>
                </a:endParaRPr>
              </a:p>
              <a:p>
                <a:pPr lvl="0" algn="ctr" defTabSz="2631739">
                  <a:defRPr sz="1800"/>
                </a:pPr>
                <a:r>
                  <a:rPr b="1" sz="1400">
                    <a:solidFill>
                      <a:srgbClr val="FFC000"/>
                    </a:solidFill>
                    <a:latin typeface="Trebuchet MS"/>
                    <a:ea typeface="Trebuchet MS"/>
                    <a:cs typeface="Trebuchet MS"/>
                    <a:sym typeface="Trebuchet MS"/>
                  </a:rPr>
                  <a:t>Save your work</a:t>
                </a:r>
                <a:endParaRPr sz="2600">
                  <a:solidFill>
                    <a:srgbClr val="FFFFFF"/>
                  </a:solidFill>
                </a:endParaRPr>
              </a:p>
              <a:p>
                <a:pPr lvl="0" defTabSz="198115">
                  <a:defRPr sz="1800"/>
                </a:pPr>
                <a:r>
                  <a:rPr sz="1200">
                    <a:solidFill>
                      <a:srgbClr val="BFBFBF"/>
                    </a:solidFill>
                    <a:latin typeface="Trebuchet MS"/>
                    <a:ea typeface="Trebuchet MS"/>
                    <a:cs typeface="Trebuchet MS"/>
                    <a:sym typeface="Trebuchet MS"/>
                  </a:rPr>
                  <a:t>Save your template as a PowerPoint document. For printing, save as PowerPoint of “Print-quality” PDF.</a:t>
                </a:r>
                <a:endParaRPr sz="2600">
                  <a:solidFill>
                    <a:srgbClr val="FFFFFF"/>
                  </a:solidFill>
                </a:endParaRPr>
              </a:p>
              <a:p>
                <a:pPr lvl="0" defTabSz="198115">
                  <a:defRPr sz="1800"/>
                </a:pPr>
                <a:endParaRPr sz="1100">
                  <a:solidFill>
                    <a:srgbClr val="BFBFBF"/>
                  </a:solidFill>
                  <a:latin typeface="Trebuchet MS"/>
                  <a:ea typeface="Trebuchet MS"/>
                  <a:cs typeface="Trebuchet MS"/>
                  <a:sym typeface="Trebuchet MS"/>
                </a:endParaRPr>
              </a:p>
            </p:txBody>
          </p:sp>
        </p:grpSp>
        <p:pic>
          <p:nvPicPr>
            <p:cNvPr id="32" name="image8.pdf"/>
            <p:cNvPicPr/>
            <p:nvPr/>
          </p:nvPicPr>
          <p:blipFill>
            <a:blip r:embed="rId8">
              <a:extLst/>
            </a:blip>
            <a:stretch>
              <a:fillRect/>
            </a:stretch>
          </p:blipFill>
          <p:spPr>
            <a:xfrm>
              <a:off x="1004777" y="2304377"/>
              <a:ext cx="2035230" cy="1072539"/>
            </a:xfrm>
            <a:prstGeom prst="rect">
              <a:avLst/>
            </a:prstGeom>
            <a:ln w="12700" cap="flat">
              <a:noFill/>
              <a:miter lim="400000"/>
            </a:ln>
            <a:effectLst/>
          </p:spPr>
        </p:pic>
        <p:pic>
          <p:nvPicPr>
            <p:cNvPr id="33" name="image9.png"/>
            <p:cNvPicPr/>
            <p:nvPr/>
          </p:nvPicPr>
          <p:blipFill>
            <a:blip r:embed="rId9">
              <a:extLst/>
            </a:blip>
            <a:stretch>
              <a:fillRect/>
            </a:stretch>
          </p:blipFill>
          <p:spPr>
            <a:xfrm>
              <a:off x="138848" y="4999285"/>
              <a:ext cx="1081924" cy="712287"/>
            </a:xfrm>
            <a:prstGeom prst="rect">
              <a:avLst/>
            </a:prstGeom>
            <a:ln w="12700" cap="flat">
              <a:noFill/>
              <a:miter lim="400000"/>
            </a:ln>
            <a:effectLst/>
          </p:spPr>
        </p:pic>
        <p:pic>
          <p:nvPicPr>
            <p:cNvPr id="34" name="image10.pdf"/>
            <p:cNvPicPr/>
            <p:nvPr/>
          </p:nvPicPr>
          <p:blipFill>
            <a:blip r:embed="rId10">
              <a:extLst/>
            </a:blip>
            <a:stretch>
              <a:fillRect/>
            </a:stretch>
          </p:blipFill>
          <p:spPr>
            <a:xfrm>
              <a:off x="295516" y="7385649"/>
              <a:ext cx="540041" cy="515626"/>
            </a:xfrm>
            <a:prstGeom prst="rect">
              <a:avLst/>
            </a:prstGeom>
            <a:ln w="12700" cap="flat">
              <a:noFill/>
              <a:miter lim="400000"/>
            </a:ln>
            <a:effectLst/>
          </p:spPr>
        </p:pic>
        <p:grpSp>
          <p:nvGrpSpPr>
            <p:cNvPr id="38" name="Group 38"/>
            <p:cNvGrpSpPr/>
            <p:nvPr/>
          </p:nvGrpSpPr>
          <p:grpSpPr>
            <a:xfrm>
              <a:off x="138848" y="14462824"/>
              <a:ext cx="3772402" cy="797255"/>
              <a:chOff x="0" y="0"/>
              <a:chExt cx="3772400" cy="797254"/>
            </a:xfrm>
          </p:grpSpPr>
          <p:sp>
            <p:nvSpPr>
              <p:cNvPr id="35" name="Shape 35"/>
              <p:cNvSpPr/>
              <p:nvPr/>
            </p:nvSpPr>
            <p:spPr>
              <a:xfrm>
                <a:off x="-1" y="0"/>
                <a:ext cx="3772402" cy="657736"/>
              </a:xfrm>
              <a:prstGeom prst="roundRect">
                <a:avLst>
                  <a:gd name="adj" fmla="val 42668"/>
                </a:avLst>
              </a:prstGeom>
              <a:solidFill>
                <a:srgbClr val="FFFFFF"/>
              </a:solidFill>
              <a:ln w="12700" cap="flat">
                <a:noFill/>
                <a:miter lim="400000"/>
              </a:ln>
              <a:effectLst/>
            </p:spPr>
            <p:txBody>
              <a:bodyPr wrap="square" lIns="0" tIns="0" rIns="0" bIns="0" numCol="1" anchor="ctr">
                <a:noAutofit/>
              </a:bodyPr>
              <a:lstStyle/>
              <a:p>
                <a:pPr lvl="0" algn="ctr" defTabSz="2821435">
                  <a:defRPr sz="2600">
                    <a:solidFill>
                      <a:srgbClr val="FFFFFF"/>
                    </a:solidFill>
                  </a:defRPr>
                </a:pPr>
              </a:p>
            </p:txBody>
          </p:sp>
          <p:pic>
            <p:nvPicPr>
              <p:cNvPr id="36" name="image11.jpg" descr="http://t2.gstatic.com/images?q=tbn:ANd9GcR4APHC6TT9w54M2zn_pvCiBxUNcspYPoVxirLRphBoJabfSvu7zw"/>
              <p:cNvPicPr/>
              <p:nvPr/>
            </p:nvPicPr>
            <p:blipFill>
              <a:blip r:embed="rId11">
                <a:extLst/>
              </a:blip>
              <a:stretch>
                <a:fillRect/>
              </a:stretch>
            </p:blipFill>
            <p:spPr>
              <a:xfrm>
                <a:off x="48621" y="59301"/>
                <a:ext cx="353019" cy="551459"/>
              </a:xfrm>
              <a:prstGeom prst="rect">
                <a:avLst/>
              </a:prstGeom>
              <a:ln w="12700" cap="flat">
                <a:noFill/>
                <a:miter lim="400000"/>
              </a:ln>
              <a:effectLst/>
            </p:spPr>
          </p:pic>
          <p:sp>
            <p:nvSpPr>
              <p:cNvPr id="37" name="Shape 37"/>
              <p:cNvSpPr/>
              <p:nvPr/>
            </p:nvSpPr>
            <p:spPr>
              <a:xfrm>
                <a:off x="424752" y="151935"/>
                <a:ext cx="3347649" cy="645320"/>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17859" tIns="17859" rIns="17859" bIns="17859" numCol="1" anchor="t">
                <a:spAutoFit/>
              </a:bodyPr>
              <a:lstStyle/>
              <a:p>
                <a:pPr lvl="0" defTabSz="2821435">
                  <a:defRPr sz="1800"/>
                </a:pPr>
                <a:r>
                  <a:rPr sz="1100">
                    <a:solidFill>
                      <a:srgbClr val="4E5B6F"/>
                    </a:solidFill>
                    <a:latin typeface="Trebuchet MS"/>
                    <a:ea typeface="Trebuchet MS"/>
                    <a:cs typeface="Trebuchet MS"/>
                    <a:sym typeface="Trebuchet MS"/>
                  </a:rPr>
                  <a:t>Student discounts are available on our Facebook page.</a:t>
                </a:r>
                <a:br>
                  <a:rPr sz="1100">
                    <a:solidFill>
                      <a:srgbClr val="4E5B6F"/>
                    </a:solidFill>
                    <a:latin typeface="Trebuchet MS"/>
                    <a:ea typeface="Trebuchet MS"/>
                    <a:cs typeface="Trebuchet MS"/>
                    <a:sym typeface="Trebuchet MS"/>
                  </a:rPr>
                </a:br>
                <a:r>
                  <a:rPr sz="1100">
                    <a:solidFill>
                      <a:srgbClr val="4E5B6F"/>
                    </a:solidFill>
                    <a:latin typeface="Trebuchet MS"/>
                    <a:ea typeface="Trebuchet MS"/>
                    <a:cs typeface="Trebuchet MS"/>
                    <a:sym typeface="Trebuchet MS"/>
                  </a:rPr>
                  <a:t>Go to </a:t>
                </a:r>
                <a:r>
                  <a:rPr sz="1100" u="sng">
                    <a:solidFill>
                      <a:srgbClr val="4E5B6F"/>
                    </a:solidFill>
                    <a:latin typeface="Trebuchet MS"/>
                    <a:ea typeface="Trebuchet MS"/>
                    <a:cs typeface="Trebuchet MS"/>
                    <a:sym typeface="Trebuchet MS"/>
                  </a:rPr>
                  <a:t>PosterPresentations.com</a:t>
                </a:r>
                <a:r>
                  <a:rPr sz="1100">
                    <a:solidFill>
                      <a:srgbClr val="4E5B6F"/>
                    </a:solidFill>
                    <a:latin typeface="Trebuchet MS"/>
                    <a:ea typeface="Trebuchet MS"/>
                    <a:cs typeface="Trebuchet MS"/>
                    <a:sym typeface="Trebuchet MS"/>
                  </a:rPr>
                  <a:t> and click on the FB icon. </a:t>
                </a:r>
              </a:p>
            </p:txBody>
          </p:sp>
        </p:grpSp>
        <p:sp>
          <p:nvSpPr>
            <p:cNvPr id="39" name="Shape 39"/>
            <p:cNvSpPr/>
            <p:nvPr/>
          </p:nvSpPr>
          <p:spPr>
            <a:xfrm>
              <a:off x="138848" y="15327492"/>
              <a:ext cx="2355088" cy="2202738"/>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0" tIns="0" rIns="0" bIns="0" numCol="1" anchor="t">
              <a:spAutoFit/>
            </a:bodyPr>
            <a:lstStyle/>
            <a:p>
              <a:pPr lvl="0" defTabSz="2821435">
                <a:lnSpc>
                  <a:spcPts val="4500"/>
                </a:lnSpc>
                <a:defRPr sz="1800"/>
              </a:pPr>
              <a:r>
                <a:rPr sz="1100">
                  <a:solidFill>
                    <a:srgbClr val="FFFFFF"/>
                  </a:solidFill>
                </a:rPr>
                <a:t>© 2013 PosterPresentations.com</a:t>
              </a:r>
              <a:endParaRPr sz="2600"/>
            </a:p>
            <a:p>
              <a:pPr lvl="0" defTabSz="2821435">
                <a:lnSpc>
                  <a:spcPts val="4500"/>
                </a:lnSpc>
                <a:defRPr sz="1800"/>
              </a:pPr>
              <a:r>
                <a:rPr sz="1100">
                  <a:solidFill>
                    <a:srgbClr val="FFFFFF"/>
                  </a:solidFill>
                </a:rPr>
                <a:t>     2117 Fourth Street , Unit C        </a:t>
              </a:r>
              <a:endParaRPr sz="2600"/>
            </a:p>
            <a:p>
              <a:pPr lvl="0" defTabSz="2821435">
                <a:lnSpc>
                  <a:spcPts val="4500"/>
                </a:lnSpc>
                <a:defRPr sz="1800"/>
              </a:pPr>
              <a:r>
                <a:rPr sz="1100">
                  <a:solidFill>
                    <a:srgbClr val="FFFFFF"/>
                  </a:solidFill>
                </a:rPr>
                <a:t>     Berkeley CA 94710</a:t>
              </a:r>
              <a:br>
                <a:rPr sz="1100">
                  <a:solidFill>
                    <a:srgbClr val="FFFFFF"/>
                  </a:solidFill>
                </a:rPr>
              </a:br>
              <a:r>
                <a:rPr sz="1100">
                  <a:solidFill>
                    <a:srgbClr val="FFFFFF"/>
                  </a:solidFill>
                </a:rPr>
                <a:t>    </a:t>
              </a:r>
              <a:r>
                <a:rPr b="1" sz="1100">
                  <a:solidFill>
                    <a:srgbClr val="FFFF00"/>
                  </a:solidFill>
                </a:rPr>
                <a:t>posterpresenter@gmail.com</a:t>
              </a:r>
            </a:p>
          </p:txBody>
        </p:sp>
      </p:grpSp>
      <p:sp>
        <p:nvSpPr>
          <p:cNvPr id="41" name="Shape 41"/>
          <p:cNvSpPr/>
          <p:nvPr>
            <p:ph type="body" idx="1"/>
          </p:nvPr>
        </p:nvSpPr>
        <p:spPr>
          <a:xfrm>
            <a:off x="5650814" y="5984794"/>
            <a:ext cx="4583184" cy="409583"/>
          </a:xfrm>
          <a:prstGeom prst="rect">
            <a:avLst/>
          </a:prstGeom>
          <a:ln w="3175">
            <a:miter lim="400000"/>
          </a:ln>
          <a:extLst>
            <a:ext uri="{C572A759-6A51-4108-AA02-DFA0A04FC94B}">
              <ma14:wrappingTextBoxFlag xmlns:ma14="http://schemas.microsoft.com/office/mac/drawingml/2011/main" val="1"/>
            </a:ext>
          </a:extLst>
        </p:spPr>
        <p:txBody>
          <a:bodyPr lIns="110537" tIns="110537" rIns="110537" bIns="110537"/>
          <a:lstStyle/>
          <a:p>
            <a:pPr lvl="0">
              <a:defRPr sz="1800">
                <a:solidFill>
                  <a:srgbClr val="000000"/>
                </a:solidFill>
              </a:defRPr>
            </a:pPr>
            <a:r>
              <a:rPr sz="1200">
                <a:solidFill>
                  <a:srgbClr val="2C3F71"/>
                </a:solidFill>
              </a:rPr>
              <a:t>Body Level One</a:t>
            </a:r>
            <a:endParaRPr sz="1200">
              <a:solidFill>
                <a:srgbClr val="2C3F71"/>
              </a:solidFill>
            </a:endParaRPr>
          </a:p>
          <a:p>
            <a:pPr lvl="1">
              <a:defRPr sz="1800">
                <a:solidFill>
                  <a:srgbClr val="000000"/>
                </a:solidFill>
              </a:defRPr>
            </a:pPr>
            <a:r>
              <a:rPr sz="1200">
                <a:solidFill>
                  <a:srgbClr val="2C3F71"/>
                </a:solidFill>
              </a:rPr>
              <a:t>Body Level Two</a:t>
            </a:r>
            <a:endParaRPr sz="1200">
              <a:solidFill>
                <a:srgbClr val="2C3F71"/>
              </a:solidFill>
            </a:endParaRPr>
          </a:p>
          <a:p>
            <a:pPr lvl="2">
              <a:defRPr sz="1800">
                <a:solidFill>
                  <a:srgbClr val="000000"/>
                </a:solidFill>
              </a:defRPr>
            </a:pPr>
            <a:r>
              <a:rPr sz="1200">
                <a:solidFill>
                  <a:srgbClr val="2C3F71"/>
                </a:solidFill>
              </a:rPr>
              <a:t>Body Level Three</a:t>
            </a:r>
            <a:endParaRPr sz="1200">
              <a:solidFill>
                <a:srgbClr val="2C3F71"/>
              </a:solidFill>
            </a:endParaRPr>
          </a:p>
          <a:p>
            <a:pPr lvl="3">
              <a:defRPr sz="1800">
                <a:solidFill>
                  <a:srgbClr val="000000"/>
                </a:solidFill>
              </a:defRPr>
            </a:pPr>
            <a:r>
              <a:rPr sz="1200">
                <a:solidFill>
                  <a:srgbClr val="2C3F71"/>
                </a:solidFill>
              </a:rPr>
              <a:t>Body Level Four</a:t>
            </a:r>
            <a:endParaRPr sz="1200">
              <a:solidFill>
                <a:srgbClr val="2C3F71"/>
              </a:solidFill>
            </a:endParaRPr>
          </a:p>
          <a:p>
            <a:pPr lvl="4">
              <a:defRPr sz="1800">
                <a:solidFill>
                  <a:srgbClr val="000000"/>
                </a:solidFill>
              </a:defRPr>
            </a:pPr>
            <a:r>
              <a:rPr sz="1200">
                <a:solidFill>
                  <a:srgbClr val="2C3F71"/>
                </a:solidFill>
              </a:rPr>
              <a:t>Body Level Five</a:t>
            </a:r>
          </a:p>
        </p:txBody>
      </p:sp>
    </p:spTree>
  </p:cSld>
  <p:clrMap bg1="lt1" tx1="dk1" bg2="lt2" tx2="dk2" accent1="accent1" accent2="accent2" accent3="accent3" accent4="accent4" accent5="accent5" accent6="accent6" hlink="hlink" folHlink="folHlink"/>
  <p:sldLayoutIdLst>
    <p:sldLayoutId id="2147483649" r:id="rId12"/>
    <p:sldLayoutId id="2147483650" r:id="rId13"/>
  </p:sldLayoutIdLst>
  <p:transition spd="med" advClick="1"/>
  <p:txStyles>
    <p:titleStyle>
      <a:lvl1pPr algn="ctr" defTabSz="5433119">
        <a:defRPr sz="5200">
          <a:solidFill>
            <a:srgbClr val="FFFFFF"/>
          </a:solidFill>
          <a:latin typeface="Trebuchet MS"/>
          <a:ea typeface="Trebuchet MS"/>
          <a:cs typeface="Trebuchet MS"/>
          <a:sym typeface="Trebuchet MS"/>
        </a:defRPr>
      </a:lvl1pPr>
      <a:lvl2pPr algn="ctr" defTabSz="5433119">
        <a:defRPr sz="5200">
          <a:solidFill>
            <a:srgbClr val="FFFFFF"/>
          </a:solidFill>
          <a:latin typeface="Trebuchet MS"/>
          <a:ea typeface="Trebuchet MS"/>
          <a:cs typeface="Trebuchet MS"/>
          <a:sym typeface="Trebuchet MS"/>
        </a:defRPr>
      </a:lvl2pPr>
      <a:lvl3pPr algn="ctr" defTabSz="5433119">
        <a:defRPr sz="5200">
          <a:solidFill>
            <a:srgbClr val="FFFFFF"/>
          </a:solidFill>
          <a:latin typeface="Trebuchet MS"/>
          <a:ea typeface="Trebuchet MS"/>
          <a:cs typeface="Trebuchet MS"/>
          <a:sym typeface="Trebuchet MS"/>
        </a:defRPr>
      </a:lvl3pPr>
      <a:lvl4pPr algn="ctr" defTabSz="5433119">
        <a:defRPr sz="5200">
          <a:solidFill>
            <a:srgbClr val="FFFFFF"/>
          </a:solidFill>
          <a:latin typeface="Trebuchet MS"/>
          <a:ea typeface="Trebuchet MS"/>
          <a:cs typeface="Trebuchet MS"/>
          <a:sym typeface="Trebuchet MS"/>
        </a:defRPr>
      </a:lvl4pPr>
      <a:lvl5pPr algn="ctr" defTabSz="5433119">
        <a:defRPr sz="5200">
          <a:solidFill>
            <a:srgbClr val="FFFFFF"/>
          </a:solidFill>
          <a:latin typeface="Trebuchet MS"/>
          <a:ea typeface="Trebuchet MS"/>
          <a:cs typeface="Trebuchet MS"/>
          <a:sym typeface="Trebuchet MS"/>
        </a:defRPr>
      </a:lvl5pPr>
      <a:lvl6pPr algn="ctr" defTabSz="5433119">
        <a:defRPr sz="5200">
          <a:solidFill>
            <a:srgbClr val="FFFFFF"/>
          </a:solidFill>
          <a:latin typeface="Trebuchet MS"/>
          <a:ea typeface="Trebuchet MS"/>
          <a:cs typeface="Trebuchet MS"/>
          <a:sym typeface="Trebuchet MS"/>
        </a:defRPr>
      </a:lvl6pPr>
      <a:lvl7pPr algn="ctr" defTabSz="5433119">
        <a:defRPr sz="5200">
          <a:solidFill>
            <a:srgbClr val="FFFFFF"/>
          </a:solidFill>
          <a:latin typeface="Trebuchet MS"/>
          <a:ea typeface="Trebuchet MS"/>
          <a:cs typeface="Trebuchet MS"/>
          <a:sym typeface="Trebuchet MS"/>
        </a:defRPr>
      </a:lvl7pPr>
      <a:lvl8pPr algn="ctr" defTabSz="5433119">
        <a:defRPr sz="5200">
          <a:solidFill>
            <a:srgbClr val="FFFFFF"/>
          </a:solidFill>
          <a:latin typeface="Trebuchet MS"/>
          <a:ea typeface="Trebuchet MS"/>
          <a:cs typeface="Trebuchet MS"/>
          <a:sym typeface="Trebuchet MS"/>
        </a:defRPr>
      </a:lvl8pPr>
      <a:lvl9pPr algn="ctr" defTabSz="5433119">
        <a:defRPr sz="5200">
          <a:solidFill>
            <a:srgbClr val="FFFFFF"/>
          </a:solidFill>
          <a:latin typeface="Trebuchet MS"/>
          <a:ea typeface="Trebuchet MS"/>
          <a:cs typeface="Trebuchet MS"/>
          <a:sym typeface="Trebuchet MS"/>
        </a:defRPr>
      </a:lvl9pPr>
    </p:titleStyle>
    <p:bodyStyle>
      <a:lvl1pPr defTabSz="5433119">
        <a:spcBef>
          <a:spcPts val="700"/>
        </a:spcBef>
        <a:defRPr sz="1200">
          <a:solidFill>
            <a:srgbClr val="2C3F71"/>
          </a:solidFill>
          <a:latin typeface="Trebuchet MS"/>
          <a:ea typeface="Trebuchet MS"/>
          <a:cs typeface="Trebuchet MS"/>
          <a:sym typeface="Trebuchet MS"/>
        </a:defRPr>
      </a:lvl1pPr>
      <a:lvl2pPr marL="1405745" indent="-273847" defTabSz="5433119">
        <a:spcBef>
          <a:spcPts val="700"/>
        </a:spcBef>
        <a:buSzPct val="100000"/>
        <a:buChar char="–"/>
        <a:defRPr sz="1200">
          <a:solidFill>
            <a:srgbClr val="2C3F71"/>
          </a:solidFill>
          <a:latin typeface="Trebuchet MS"/>
          <a:ea typeface="Trebuchet MS"/>
          <a:cs typeface="Trebuchet MS"/>
          <a:sym typeface="Trebuchet MS"/>
        </a:defRPr>
      </a:lvl2pPr>
      <a:lvl3pPr marL="2113184" indent="-273847" defTabSz="5433119">
        <a:spcBef>
          <a:spcPts val="700"/>
        </a:spcBef>
        <a:buSzPct val="100000"/>
        <a:buChar char="•"/>
        <a:defRPr sz="1200">
          <a:solidFill>
            <a:srgbClr val="2C3F71"/>
          </a:solidFill>
          <a:latin typeface="Trebuchet MS"/>
          <a:ea typeface="Trebuchet MS"/>
          <a:cs typeface="Trebuchet MS"/>
          <a:sym typeface="Trebuchet MS"/>
        </a:defRPr>
      </a:lvl3pPr>
      <a:lvl4pPr marL="2848005" indent="-301231" defTabSz="5433119">
        <a:spcBef>
          <a:spcPts val="700"/>
        </a:spcBef>
        <a:buSzPct val="100000"/>
        <a:buChar char="–"/>
        <a:defRPr sz="1200">
          <a:solidFill>
            <a:srgbClr val="2C3F71"/>
          </a:solidFill>
          <a:latin typeface="Trebuchet MS"/>
          <a:ea typeface="Trebuchet MS"/>
          <a:cs typeface="Trebuchet MS"/>
          <a:sym typeface="Trebuchet MS"/>
        </a:defRPr>
      </a:lvl4pPr>
      <a:lvl5pPr marL="3544034" indent="-219077" defTabSz="5433119">
        <a:spcBef>
          <a:spcPts val="700"/>
        </a:spcBef>
        <a:buSzPct val="100000"/>
        <a:buChar char="»"/>
        <a:defRPr sz="1200">
          <a:solidFill>
            <a:srgbClr val="2C3F71"/>
          </a:solidFill>
          <a:latin typeface="Trebuchet MS"/>
          <a:ea typeface="Trebuchet MS"/>
          <a:cs typeface="Trebuchet MS"/>
          <a:sym typeface="Trebuchet MS"/>
        </a:defRPr>
      </a:lvl5pPr>
      <a:lvl6pPr marL="13718626" indent="-135827" defTabSz="5433119">
        <a:spcBef>
          <a:spcPts val="700"/>
        </a:spcBef>
        <a:buSzPct val="100000"/>
        <a:buChar char="•"/>
        <a:defRPr sz="1200">
          <a:solidFill>
            <a:srgbClr val="2C3F71"/>
          </a:solidFill>
          <a:latin typeface="Trebuchet MS"/>
          <a:ea typeface="Trebuchet MS"/>
          <a:cs typeface="Trebuchet MS"/>
          <a:sym typeface="Trebuchet MS"/>
        </a:defRPr>
      </a:lvl6pPr>
      <a:lvl7pPr marL="16435185" indent="-135827" defTabSz="5433119">
        <a:spcBef>
          <a:spcPts val="700"/>
        </a:spcBef>
        <a:buSzPct val="100000"/>
        <a:buChar char="•"/>
        <a:defRPr sz="1200">
          <a:solidFill>
            <a:srgbClr val="2C3F71"/>
          </a:solidFill>
          <a:latin typeface="Trebuchet MS"/>
          <a:ea typeface="Trebuchet MS"/>
          <a:cs typeface="Trebuchet MS"/>
          <a:sym typeface="Trebuchet MS"/>
        </a:defRPr>
      </a:lvl7pPr>
      <a:lvl8pPr marL="19151748" indent="-135828" defTabSz="5433119">
        <a:spcBef>
          <a:spcPts val="700"/>
        </a:spcBef>
        <a:buSzPct val="100000"/>
        <a:buChar char="•"/>
        <a:defRPr sz="1200">
          <a:solidFill>
            <a:srgbClr val="2C3F71"/>
          </a:solidFill>
          <a:latin typeface="Trebuchet MS"/>
          <a:ea typeface="Trebuchet MS"/>
          <a:cs typeface="Trebuchet MS"/>
          <a:sym typeface="Trebuchet MS"/>
        </a:defRPr>
      </a:lvl8pPr>
      <a:lvl9pPr marL="21868308" indent="-135828" defTabSz="5433119">
        <a:spcBef>
          <a:spcPts val="700"/>
        </a:spcBef>
        <a:buSzPct val="100000"/>
        <a:buChar char="•"/>
        <a:defRPr sz="1200">
          <a:solidFill>
            <a:srgbClr val="2C3F71"/>
          </a:solidFill>
          <a:latin typeface="Trebuchet MS"/>
          <a:ea typeface="Trebuchet MS"/>
          <a:cs typeface="Trebuchet MS"/>
          <a:sym typeface="Trebuchet MS"/>
        </a:defRPr>
      </a:lvl9pPr>
    </p:bodyStyle>
    <p:otherStyle>
      <a:lvl1pPr algn="r" defTabSz="5433119">
        <a:defRPr sz="300">
          <a:solidFill>
            <a:schemeClr val="tx1"/>
          </a:solidFill>
          <a:latin typeface="+mn-lt"/>
          <a:ea typeface="+mn-ea"/>
          <a:cs typeface="+mn-cs"/>
          <a:sym typeface="Calibri"/>
        </a:defRPr>
      </a:lvl1pPr>
      <a:lvl2pPr indent="2716560" algn="r" defTabSz="5433119">
        <a:defRPr sz="300">
          <a:solidFill>
            <a:schemeClr val="tx1"/>
          </a:solidFill>
          <a:latin typeface="+mn-lt"/>
          <a:ea typeface="+mn-ea"/>
          <a:cs typeface="+mn-cs"/>
          <a:sym typeface="Calibri"/>
        </a:defRPr>
      </a:lvl2pPr>
      <a:lvl3pPr indent="5433119" algn="r" defTabSz="5433119">
        <a:defRPr sz="300">
          <a:solidFill>
            <a:schemeClr val="tx1"/>
          </a:solidFill>
          <a:latin typeface="+mn-lt"/>
          <a:ea typeface="+mn-ea"/>
          <a:cs typeface="+mn-cs"/>
          <a:sym typeface="Calibri"/>
        </a:defRPr>
      </a:lvl3pPr>
      <a:lvl4pPr indent="8149680" algn="r" defTabSz="5433119">
        <a:defRPr sz="300">
          <a:solidFill>
            <a:schemeClr val="tx1"/>
          </a:solidFill>
          <a:latin typeface="+mn-lt"/>
          <a:ea typeface="+mn-ea"/>
          <a:cs typeface="+mn-cs"/>
          <a:sym typeface="Calibri"/>
        </a:defRPr>
      </a:lvl4pPr>
      <a:lvl5pPr indent="10866239" algn="r" defTabSz="5433119">
        <a:defRPr sz="300">
          <a:solidFill>
            <a:schemeClr val="tx1"/>
          </a:solidFill>
          <a:latin typeface="+mn-lt"/>
          <a:ea typeface="+mn-ea"/>
          <a:cs typeface="+mn-cs"/>
          <a:sym typeface="Calibri"/>
        </a:defRPr>
      </a:lvl5pPr>
      <a:lvl6pPr indent="13582800" algn="r" defTabSz="5433119">
        <a:defRPr sz="300">
          <a:solidFill>
            <a:schemeClr val="tx1"/>
          </a:solidFill>
          <a:latin typeface="+mn-lt"/>
          <a:ea typeface="+mn-ea"/>
          <a:cs typeface="+mn-cs"/>
          <a:sym typeface="Calibri"/>
        </a:defRPr>
      </a:lvl6pPr>
      <a:lvl7pPr indent="16299361" algn="r" defTabSz="5433119">
        <a:defRPr sz="300">
          <a:solidFill>
            <a:schemeClr val="tx1"/>
          </a:solidFill>
          <a:latin typeface="+mn-lt"/>
          <a:ea typeface="+mn-ea"/>
          <a:cs typeface="+mn-cs"/>
          <a:sym typeface="Calibri"/>
        </a:defRPr>
      </a:lvl7pPr>
      <a:lvl8pPr indent="19015921" algn="r" defTabSz="5433119">
        <a:defRPr sz="300">
          <a:solidFill>
            <a:schemeClr val="tx1"/>
          </a:solidFill>
          <a:latin typeface="+mn-lt"/>
          <a:ea typeface="+mn-ea"/>
          <a:cs typeface="+mn-cs"/>
          <a:sym typeface="Calibri"/>
        </a:defRPr>
      </a:lvl8pPr>
      <a:lvl9pPr indent="21732482" algn="r" defTabSz="5433119">
        <a:defRPr sz="300">
          <a:solidFill>
            <a:schemeClr val="tx1"/>
          </a:solidFill>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1.png"/><Relationship Id="rId3" Type="http://schemas.openxmlformats.org/officeDocument/2006/relationships/hyperlink" Target="http://edmedia.tlc.sfu.ca/research-poster-templates/"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nvSpPr>
        <p:spPr>
          <a:xfrm>
            <a:off x="467163" y="2114641"/>
            <a:ext cx="16578028" cy="708820"/>
          </a:xfrm>
          <a:prstGeom prst="rect">
            <a:avLst/>
          </a:prstGeom>
          <a:ln w="3175">
            <a:miter lim="400000"/>
          </a:ln>
          <a:extLst>
            <a:ext uri="{C572A759-6A51-4108-AA02-DFA0A04FC94B}">
              <ma14:wrappingTextBoxFlag xmlns:ma14="http://schemas.microsoft.com/office/mac/drawingml/2011/main" val="1"/>
            </a:ext>
          </a:extLst>
        </p:spPr>
        <p:txBody>
          <a:bodyPr wrap="none" lIns="0" tIns="0" rIns="0" bIns="0">
            <a:spAutoFit/>
          </a:bodyPr>
          <a:lstStyle>
            <a:lvl1pPr>
              <a:defRPr sz="4600">
                <a:solidFill>
                  <a:srgbClr val="FFFFFF"/>
                </a:solidFill>
              </a:defRPr>
            </a:lvl1pPr>
          </a:lstStyle>
          <a:p>
            <a:pPr lvl="0">
              <a:defRPr sz="1800">
                <a:solidFill>
                  <a:srgbClr val="000000"/>
                </a:solidFill>
              </a:defRPr>
            </a:pPr>
            <a:r>
              <a:rPr sz="4600">
                <a:solidFill>
                  <a:srgbClr val="FFFFFF"/>
                </a:solidFill>
              </a:rPr>
              <a:t>Group name, individual names (probably in alphabetical order)</a:t>
            </a:r>
          </a:p>
        </p:txBody>
      </p:sp>
      <p:sp>
        <p:nvSpPr>
          <p:cNvPr id="56" name="Shape 56"/>
          <p:cNvSpPr/>
          <p:nvPr/>
        </p:nvSpPr>
        <p:spPr>
          <a:xfrm>
            <a:off x="842543" y="364664"/>
            <a:ext cx="29299692" cy="1737520"/>
          </a:xfrm>
          <a:prstGeom prst="rect">
            <a:avLst/>
          </a:prstGeom>
          <a:ln w="3175">
            <a:miter lim="400000"/>
          </a:ln>
          <a:extLst>
            <a:ext uri="{C572A759-6A51-4108-AA02-DFA0A04FC94B}">
              <ma14:wrappingTextBoxFlag xmlns:ma14="http://schemas.microsoft.com/office/mac/drawingml/2011/main" val="1"/>
            </a:ext>
          </a:extLst>
        </p:spPr>
        <p:txBody>
          <a:bodyPr lIns="0" tIns="0" rIns="0" bIns="0">
            <a:spAutoFit/>
          </a:bodyPr>
          <a:lstStyle>
            <a:lvl1pPr>
              <a:defRPr sz="5800">
                <a:solidFill>
                  <a:srgbClr val="FFFFFF"/>
                </a:solidFill>
              </a:defRPr>
            </a:lvl1pPr>
          </a:lstStyle>
          <a:p>
            <a:pPr lvl="0">
              <a:defRPr sz="1800">
                <a:solidFill>
                  <a:srgbClr val="000000"/>
                </a:solidFill>
              </a:defRPr>
            </a:pPr>
            <a:r>
              <a:rPr sz="5800">
                <a:solidFill>
                  <a:srgbClr val="FFFFFF"/>
                </a:solidFill>
              </a:rPr>
              <a:t>Capitalize the First Letter of Every Word in a Title Except for { a, an, the, at, by, for, in , of, on, to, up, and, as, but, or}</a:t>
            </a:r>
          </a:p>
        </p:txBody>
      </p:sp>
      <p:sp>
        <p:nvSpPr>
          <p:cNvPr id="57" name="Shape 57"/>
          <p:cNvSpPr/>
          <p:nvPr/>
        </p:nvSpPr>
        <p:spPr>
          <a:xfrm>
            <a:off x="312333" y="3358424"/>
            <a:ext cx="6908152" cy="772319"/>
          </a:xfrm>
          <a:prstGeom prst="rect">
            <a:avLst/>
          </a:prstGeom>
          <a:ln w="3175">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5000"/>
              <a:t>Introduction</a:t>
            </a:r>
          </a:p>
        </p:txBody>
      </p:sp>
      <p:sp>
        <p:nvSpPr>
          <p:cNvPr id="58" name="Shape 58"/>
          <p:cNvSpPr/>
          <p:nvPr/>
        </p:nvSpPr>
        <p:spPr>
          <a:xfrm>
            <a:off x="416717" y="10743226"/>
            <a:ext cx="1339504" cy="772319"/>
          </a:xfrm>
          <a:prstGeom prst="rect">
            <a:avLst/>
          </a:prstGeom>
          <a:ln w="3175">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5000"/>
              <a:t>Goal</a:t>
            </a:r>
          </a:p>
        </p:txBody>
      </p:sp>
      <p:sp>
        <p:nvSpPr>
          <p:cNvPr id="59" name="Shape 59"/>
          <p:cNvSpPr/>
          <p:nvPr/>
        </p:nvSpPr>
        <p:spPr>
          <a:xfrm>
            <a:off x="7963345" y="5990783"/>
            <a:ext cx="2329831" cy="772320"/>
          </a:xfrm>
          <a:prstGeom prst="rect">
            <a:avLst/>
          </a:prstGeom>
          <a:ln w="3175">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5000"/>
              <a:t>Method </a:t>
            </a:r>
          </a:p>
        </p:txBody>
      </p:sp>
      <p:sp>
        <p:nvSpPr>
          <p:cNvPr id="60" name="Shape 60"/>
          <p:cNvSpPr/>
          <p:nvPr/>
        </p:nvSpPr>
        <p:spPr>
          <a:xfrm>
            <a:off x="7971390" y="14034867"/>
            <a:ext cx="1972953" cy="772320"/>
          </a:xfrm>
          <a:prstGeom prst="rect">
            <a:avLst/>
          </a:prstGeom>
          <a:ln w="3175">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5000"/>
              <a:t>Result </a:t>
            </a:r>
          </a:p>
        </p:txBody>
      </p:sp>
      <p:sp>
        <p:nvSpPr>
          <p:cNvPr id="61" name="Shape 61"/>
          <p:cNvSpPr/>
          <p:nvPr/>
        </p:nvSpPr>
        <p:spPr>
          <a:xfrm>
            <a:off x="15687724" y="5063864"/>
            <a:ext cx="2329831" cy="772320"/>
          </a:xfrm>
          <a:prstGeom prst="rect">
            <a:avLst/>
          </a:prstGeom>
          <a:ln w="3175">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5000"/>
              <a:t>Method </a:t>
            </a:r>
          </a:p>
        </p:txBody>
      </p:sp>
      <p:sp>
        <p:nvSpPr>
          <p:cNvPr id="62" name="Shape 62"/>
          <p:cNvSpPr/>
          <p:nvPr/>
        </p:nvSpPr>
        <p:spPr>
          <a:xfrm>
            <a:off x="15687724" y="10583499"/>
            <a:ext cx="1972954" cy="772320"/>
          </a:xfrm>
          <a:prstGeom prst="rect">
            <a:avLst/>
          </a:prstGeom>
          <a:ln w="3175">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5000"/>
              <a:t>Result </a:t>
            </a:r>
          </a:p>
        </p:txBody>
      </p:sp>
      <p:sp>
        <p:nvSpPr>
          <p:cNvPr id="63" name="Shape 63"/>
          <p:cNvSpPr/>
          <p:nvPr/>
        </p:nvSpPr>
        <p:spPr>
          <a:xfrm>
            <a:off x="7963345" y="3660324"/>
            <a:ext cx="6305092" cy="772320"/>
          </a:xfrm>
          <a:prstGeom prst="rect">
            <a:avLst/>
          </a:prstGeom>
          <a:ln w="3175">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5000"/>
              <a:t>Subsection for a Goal </a:t>
            </a:r>
          </a:p>
        </p:txBody>
      </p:sp>
      <p:sp>
        <p:nvSpPr>
          <p:cNvPr id="64" name="Shape 64"/>
          <p:cNvSpPr/>
          <p:nvPr/>
        </p:nvSpPr>
        <p:spPr>
          <a:xfrm>
            <a:off x="15705997" y="3660324"/>
            <a:ext cx="6305093" cy="772320"/>
          </a:xfrm>
          <a:prstGeom prst="rect">
            <a:avLst/>
          </a:prstGeom>
          <a:ln w="3175">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5000"/>
              <a:t>Subsection for a Goal </a:t>
            </a:r>
          </a:p>
        </p:txBody>
      </p:sp>
      <p:sp>
        <p:nvSpPr>
          <p:cNvPr id="65" name="Shape 65"/>
          <p:cNvSpPr/>
          <p:nvPr/>
        </p:nvSpPr>
        <p:spPr>
          <a:xfrm>
            <a:off x="23448647" y="3660324"/>
            <a:ext cx="6577094" cy="1508920"/>
          </a:xfrm>
          <a:prstGeom prst="rect">
            <a:avLst/>
          </a:prstGeom>
          <a:ln w="3175">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5000"/>
              <a:t>Some Final Thought or Plot</a:t>
            </a:r>
          </a:p>
        </p:txBody>
      </p:sp>
      <p:sp>
        <p:nvSpPr>
          <p:cNvPr id="66" name="Shape 66"/>
          <p:cNvSpPr/>
          <p:nvPr/>
        </p:nvSpPr>
        <p:spPr>
          <a:xfrm>
            <a:off x="23158113" y="8654747"/>
            <a:ext cx="3090405" cy="772320"/>
          </a:xfrm>
          <a:prstGeom prst="rect">
            <a:avLst/>
          </a:prstGeom>
          <a:ln w="3175">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5000"/>
              <a:t>Conculsion</a:t>
            </a:r>
          </a:p>
        </p:txBody>
      </p:sp>
      <p:sp>
        <p:nvSpPr>
          <p:cNvPr id="67" name="Shape 67"/>
          <p:cNvSpPr/>
          <p:nvPr/>
        </p:nvSpPr>
        <p:spPr>
          <a:xfrm>
            <a:off x="23227703" y="15979630"/>
            <a:ext cx="5499560" cy="772320"/>
          </a:xfrm>
          <a:prstGeom prst="rect">
            <a:avLst/>
          </a:prstGeom>
          <a:ln w="3175">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5000"/>
              <a:t>Acknowledgements</a:t>
            </a:r>
          </a:p>
        </p:txBody>
      </p:sp>
      <p:sp>
        <p:nvSpPr>
          <p:cNvPr id="68" name="Shape 68"/>
          <p:cNvSpPr/>
          <p:nvPr/>
        </p:nvSpPr>
        <p:spPr>
          <a:xfrm>
            <a:off x="354967" y="4459272"/>
            <a:ext cx="6908152" cy="5369720"/>
          </a:xfrm>
          <a:prstGeom prst="rect">
            <a:avLst/>
          </a:prstGeom>
          <a:ln w="3175">
            <a:miter lim="400000"/>
          </a:ln>
          <a:extLst>
            <a:ext uri="{C572A759-6A51-4108-AA02-DFA0A04FC94B}">
              <ma14:wrappingTextBoxFlag xmlns:ma14="http://schemas.microsoft.com/office/mac/drawingml/2011/main" val="1"/>
            </a:ext>
          </a:extLst>
        </p:spPr>
        <p:txBody>
          <a:bodyPr lIns="0" tIns="0" rIns="0" bIns="0">
            <a:spAutoFit/>
          </a:bodyPr>
          <a:lstStyle>
            <a:lvl1pPr>
              <a:defRPr sz="3600"/>
            </a:lvl1pPr>
          </a:lstStyle>
          <a:p>
            <a:pPr lvl="0">
              <a:defRPr sz="1800"/>
            </a:pPr>
            <a:r>
              <a:rPr sz="3600"/>
              <a:t>Include only a few sentences here.  This paragraph should give some basic information. When it is time for you to present your poster, don’t read the poster.  Your poster should be clear enough to tell the basic idea and some results on its own and leave people asking questions for more details</a:t>
            </a:r>
          </a:p>
        </p:txBody>
      </p:sp>
      <p:sp>
        <p:nvSpPr>
          <p:cNvPr id="69" name="Shape 69"/>
          <p:cNvSpPr/>
          <p:nvPr/>
        </p:nvSpPr>
        <p:spPr>
          <a:xfrm>
            <a:off x="332976" y="11844075"/>
            <a:ext cx="6908152" cy="5369720"/>
          </a:xfrm>
          <a:prstGeom prst="rect">
            <a:avLst/>
          </a:prstGeom>
          <a:ln w="3175">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3600"/>
              <a:t>The goal is to make a poster that is:</a:t>
            </a:r>
            <a:endParaRPr sz="3600"/>
          </a:p>
          <a:p>
            <a:pPr lvl="0">
              <a:defRPr sz="1800"/>
            </a:pPr>
            <a:endParaRPr sz="3600"/>
          </a:p>
          <a:p>
            <a:pPr lvl="0" marL="228600" indent="-228600">
              <a:buSzPct val="66000"/>
              <a:buBlip>
                <a:blip r:embed="rId2"/>
              </a:buBlip>
              <a:defRPr sz="1800"/>
            </a:pPr>
            <a:r>
              <a:rPr sz="3600"/>
              <a:t> 36 inches tall by 48 inches wide</a:t>
            </a:r>
            <a:endParaRPr sz="3600"/>
          </a:p>
          <a:p>
            <a:pPr lvl="0" marL="228600" indent="-228600">
              <a:buSzPct val="66000"/>
              <a:buBlip>
                <a:blip r:embed="rId2"/>
              </a:buBlip>
              <a:defRPr sz="1800"/>
            </a:pPr>
            <a:r>
              <a:rPr sz="3600"/>
              <a:t>looks nice</a:t>
            </a:r>
            <a:endParaRPr sz="3600"/>
          </a:p>
          <a:p>
            <a:pPr lvl="0" marL="228600" indent="-228600">
              <a:buSzPct val="66000"/>
              <a:buBlip>
                <a:blip r:embed="rId2"/>
              </a:buBlip>
              <a:defRPr sz="1800"/>
            </a:pPr>
            <a:r>
              <a:rPr sz="3600"/>
              <a:t>gives someone a basic idea of your work</a:t>
            </a:r>
            <a:endParaRPr sz="3600"/>
          </a:p>
          <a:p>
            <a:pPr lvl="0" marL="228600" indent="-228600">
              <a:buSzPct val="66000"/>
              <a:buBlip>
                <a:blip r:embed="rId2"/>
              </a:buBlip>
              <a:defRPr sz="1800"/>
            </a:pPr>
            <a:r>
              <a:rPr sz="3600"/>
              <a:t>gives you some tools for verbally explaining your work</a:t>
            </a:r>
          </a:p>
        </p:txBody>
      </p:sp>
      <p:sp>
        <p:nvSpPr>
          <p:cNvPr id="70" name="Shape 70"/>
          <p:cNvSpPr/>
          <p:nvPr/>
        </p:nvSpPr>
        <p:spPr>
          <a:xfrm>
            <a:off x="7941355" y="6846776"/>
            <a:ext cx="6908152" cy="5903120"/>
          </a:xfrm>
          <a:prstGeom prst="rect">
            <a:avLst/>
          </a:prstGeom>
          <a:ln w="3175">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3600"/>
              <a:t>State the method you used and write out the model (if applicable) with any estimated coefficients in it.  or use a symbolic formula like </a:t>
            </a:r>
            <a:endParaRPr sz="3600"/>
          </a:p>
          <a:p>
            <a:pPr lvl="0">
              <a:defRPr sz="1800"/>
            </a:pPr>
            <a:endParaRPr sz="3600"/>
          </a:p>
          <a:p>
            <a:pPr lvl="0">
              <a:defRPr sz="1800"/>
            </a:pPr>
            <a:r>
              <a:rPr sz="3600"/>
              <a:t>Y = Xß +  ε,  ε~N(0,σ</a:t>
            </a:r>
            <a:r>
              <a:rPr baseline="31999" sz="3600"/>
              <a:t>2</a:t>
            </a:r>
            <a:r>
              <a:rPr sz="3600"/>
              <a:t>). </a:t>
            </a:r>
            <a:endParaRPr sz="3600"/>
          </a:p>
          <a:p>
            <a:pPr lvl="0">
              <a:defRPr sz="1800"/>
            </a:pPr>
            <a:endParaRPr sz="3600"/>
          </a:p>
          <a:p>
            <a:pPr lvl="0">
              <a:defRPr sz="1800"/>
            </a:pPr>
            <a:r>
              <a:rPr sz="3600"/>
              <a:t>Or say what you are looking for when you did exploratory analysis or plotting.  </a:t>
            </a:r>
          </a:p>
        </p:txBody>
      </p:sp>
      <p:sp>
        <p:nvSpPr>
          <p:cNvPr id="71" name="Shape 71"/>
          <p:cNvSpPr/>
          <p:nvPr/>
        </p:nvSpPr>
        <p:spPr>
          <a:xfrm>
            <a:off x="15549734" y="5990783"/>
            <a:ext cx="6908152" cy="4302920"/>
          </a:xfrm>
          <a:prstGeom prst="rect">
            <a:avLst/>
          </a:prstGeom>
          <a:ln w="3175">
            <a:miter lim="400000"/>
          </a:ln>
          <a:extLst>
            <a:ext uri="{C572A759-6A51-4108-AA02-DFA0A04FC94B}">
              <ma14:wrappingTextBoxFlag xmlns:ma14="http://schemas.microsoft.com/office/mac/drawingml/2011/main" val="1"/>
            </a:ext>
          </a:extLst>
        </p:spPr>
        <p:txBody>
          <a:bodyPr lIns="0" tIns="0" rIns="0" bIns="0">
            <a:spAutoFit/>
          </a:bodyPr>
          <a:lstStyle>
            <a:lvl1pPr>
              <a:defRPr sz="3600"/>
            </a:lvl1pPr>
          </a:lstStyle>
          <a:p>
            <a:pPr lvl="0">
              <a:defRPr sz="1800"/>
            </a:pPr>
            <a:r>
              <a:rPr sz="3600"/>
              <a:t>This column might continue with the analysis of the last column or might be a new goal.  In some cases you might want to merge the middle two columns into one giant column giving you three columns in total.  Feel free to change the colour as well.</a:t>
            </a:r>
          </a:p>
        </p:txBody>
      </p:sp>
      <p:sp>
        <p:nvSpPr>
          <p:cNvPr id="72" name="Shape 72"/>
          <p:cNvSpPr/>
          <p:nvPr/>
        </p:nvSpPr>
        <p:spPr>
          <a:xfrm>
            <a:off x="7941355" y="15006536"/>
            <a:ext cx="6908152" cy="3769520"/>
          </a:xfrm>
          <a:prstGeom prst="rect">
            <a:avLst/>
          </a:prstGeom>
          <a:ln w="3175">
            <a:miter lim="400000"/>
          </a:ln>
          <a:extLst>
            <a:ext uri="{C572A759-6A51-4108-AA02-DFA0A04FC94B}">
              <ma14:wrappingTextBoxFlag xmlns:ma14="http://schemas.microsoft.com/office/mac/drawingml/2011/main" val="1"/>
            </a:ext>
          </a:extLst>
        </p:spPr>
        <p:txBody>
          <a:bodyPr lIns="0" tIns="0" rIns="0" bIns="0">
            <a:spAutoFit/>
          </a:bodyPr>
          <a:lstStyle>
            <a:lvl1pPr>
              <a:defRPr sz="3600"/>
            </a:lvl1pPr>
          </a:lstStyle>
          <a:p>
            <a:pPr lvl="0">
              <a:defRPr sz="1800"/>
            </a:pPr>
            <a:r>
              <a:rPr sz="3600"/>
              <a:t>Give a plot (preferred) and/or a table.  Make sure you label axes and use thick lines for the plot so it looks good.  Highlight the main message in the table and /or consider giving a one sentence explanation of the result.</a:t>
            </a:r>
          </a:p>
        </p:txBody>
      </p:sp>
      <p:sp>
        <p:nvSpPr>
          <p:cNvPr id="73" name="Shape 73"/>
          <p:cNvSpPr/>
          <p:nvPr/>
        </p:nvSpPr>
        <p:spPr>
          <a:xfrm>
            <a:off x="8159915" y="4535737"/>
            <a:ext cx="6908152" cy="1102520"/>
          </a:xfrm>
          <a:prstGeom prst="rect">
            <a:avLst/>
          </a:prstGeom>
          <a:ln w="3175">
            <a:miter lim="400000"/>
          </a:ln>
          <a:extLst>
            <a:ext uri="{C572A759-6A51-4108-AA02-DFA0A04FC94B}">
              <ma14:wrappingTextBoxFlag xmlns:ma14="http://schemas.microsoft.com/office/mac/drawingml/2011/main" val="1"/>
            </a:ext>
          </a:extLst>
        </p:spPr>
        <p:txBody>
          <a:bodyPr lIns="0" tIns="0" rIns="0" bIns="0">
            <a:spAutoFit/>
          </a:bodyPr>
          <a:lstStyle>
            <a:lvl1pPr>
              <a:defRPr sz="3600"/>
            </a:lvl1pPr>
          </a:lstStyle>
          <a:p>
            <a:pPr lvl="0">
              <a:defRPr sz="1800"/>
            </a:pPr>
            <a:r>
              <a:rPr sz="3600"/>
              <a:t>Maybe even change the heading title to the goal to save space</a:t>
            </a:r>
          </a:p>
        </p:txBody>
      </p:sp>
      <p:sp>
        <p:nvSpPr>
          <p:cNvPr id="74" name="Shape 74"/>
          <p:cNvSpPr/>
          <p:nvPr/>
        </p:nvSpPr>
        <p:spPr>
          <a:xfrm>
            <a:off x="15665735" y="11709879"/>
            <a:ext cx="6792152" cy="5903119"/>
          </a:xfrm>
          <a:prstGeom prst="rect">
            <a:avLst/>
          </a:prstGeom>
          <a:ln w="3175">
            <a:miter lim="400000"/>
          </a:ln>
          <a:extLst>
            <a:ext uri="{C572A759-6A51-4108-AA02-DFA0A04FC94B}">
              <ma14:wrappingTextBoxFlag xmlns:ma14="http://schemas.microsoft.com/office/mac/drawingml/2011/main" val="1"/>
            </a:ext>
          </a:extLst>
        </p:spPr>
        <p:txBody>
          <a:bodyPr lIns="0" tIns="0" rIns="0" bIns="0">
            <a:spAutoFit/>
          </a:bodyPr>
          <a:lstStyle>
            <a:lvl1pPr>
              <a:defRPr sz="3600"/>
            </a:lvl1pPr>
          </a:lstStyle>
          <a:p>
            <a:pPr lvl="0">
              <a:defRPr sz="1800"/>
            </a:pPr>
            <a:r>
              <a:rPr sz="3600"/>
              <a:t>Your poster text shouldn’t be more than a few sentences in any space.  Keep it easy and interesting by having few words instead of big paragraphs with full explanations.  Include figures because they convey a lot of info and are eye catching.   Small tables (3 or 4 rows and columns) are fine but big tables are hard to read.</a:t>
            </a:r>
          </a:p>
        </p:txBody>
      </p:sp>
      <p:sp>
        <p:nvSpPr>
          <p:cNvPr id="75" name="Shape 75"/>
          <p:cNvSpPr/>
          <p:nvPr/>
        </p:nvSpPr>
        <p:spPr>
          <a:xfrm>
            <a:off x="23341119" y="5165283"/>
            <a:ext cx="6792152" cy="3236120"/>
          </a:xfrm>
          <a:prstGeom prst="rect">
            <a:avLst/>
          </a:prstGeom>
          <a:ln w="3175">
            <a:miter lim="400000"/>
          </a:ln>
          <a:extLst>
            <a:ext uri="{C572A759-6A51-4108-AA02-DFA0A04FC94B}">
              <ma14:wrappingTextBoxFlag xmlns:ma14="http://schemas.microsoft.com/office/mac/drawingml/2011/main" val="1"/>
            </a:ext>
          </a:extLst>
        </p:spPr>
        <p:txBody>
          <a:bodyPr lIns="0" tIns="0" rIns="0" bIns="0">
            <a:spAutoFit/>
          </a:bodyPr>
          <a:lstStyle>
            <a:lvl1pPr>
              <a:defRPr sz="3600"/>
            </a:lvl1pPr>
          </a:lstStyle>
          <a:p>
            <a:pPr lvl="0">
              <a:defRPr sz="1800"/>
            </a:pPr>
            <a:r>
              <a:rPr sz="3600"/>
              <a:t>You probably don’t have space to put in a completely different new analysis here.  Use this space to do one more part of an analysis or to show some additional small result.</a:t>
            </a:r>
          </a:p>
        </p:txBody>
      </p:sp>
      <p:sp>
        <p:nvSpPr>
          <p:cNvPr id="76" name="Shape 76"/>
          <p:cNvSpPr/>
          <p:nvPr/>
        </p:nvSpPr>
        <p:spPr>
          <a:xfrm>
            <a:off x="23227703" y="9485089"/>
            <a:ext cx="6792152" cy="6969920"/>
          </a:xfrm>
          <a:prstGeom prst="rect">
            <a:avLst/>
          </a:prstGeom>
          <a:ln w="3175">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3600"/>
              <a:t>Make sure you spell check and proof read, ‘conculsion' isn’t a real word. </a:t>
            </a:r>
            <a:endParaRPr sz="3600"/>
          </a:p>
          <a:p>
            <a:pPr lvl="0">
              <a:defRPr sz="1800"/>
            </a:pPr>
            <a:r>
              <a:rPr sz="3600"/>
              <a:t>If you tried more than one method/model, you might want to highlight which one was better.  If you did exploratory analysis you could say what you could do in future.  You could use this space to say the ‘executive summary’ of your results.</a:t>
            </a:r>
            <a:endParaRPr sz="3600"/>
          </a:p>
        </p:txBody>
      </p:sp>
      <p:sp>
        <p:nvSpPr>
          <p:cNvPr id="77" name="Shape 77"/>
          <p:cNvSpPr/>
          <p:nvPr/>
        </p:nvSpPr>
        <p:spPr>
          <a:xfrm>
            <a:off x="23227703" y="16835623"/>
            <a:ext cx="6792152" cy="4302920"/>
          </a:xfrm>
          <a:prstGeom prst="rect">
            <a:avLst/>
          </a:prstGeom>
          <a:ln w="3175">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3600"/>
              <a:t>Just put in a list or use a phrase like “We would like to acknowledge support from:”</a:t>
            </a:r>
            <a:endParaRPr sz="3600"/>
          </a:p>
          <a:p>
            <a:pPr lvl="0">
              <a:defRPr sz="1800"/>
            </a:pPr>
            <a:r>
              <a:rPr sz="3600"/>
              <a:t>Uken Games, the Department of Statistics and Actuarial Science, your mentor (if applicable), some other person</a:t>
            </a:r>
            <a:endParaRPr sz="3600"/>
          </a:p>
        </p:txBody>
      </p:sp>
      <p:sp>
        <p:nvSpPr>
          <p:cNvPr id="78" name="Shape 78"/>
          <p:cNvSpPr/>
          <p:nvPr/>
        </p:nvSpPr>
        <p:spPr>
          <a:xfrm>
            <a:off x="332976" y="17732944"/>
            <a:ext cx="6908152" cy="1635920"/>
          </a:xfrm>
          <a:prstGeom prst="rect">
            <a:avLst/>
          </a:prstGeom>
          <a:ln w="3175">
            <a:miter lim="400000"/>
          </a:ln>
          <a:extLst>
            <a:ext uri="{C572A759-6A51-4108-AA02-DFA0A04FC94B}">
              <ma14:wrappingTextBoxFlag xmlns:ma14="http://schemas.microsoft.com/office/mac/drawingml/2011/main" val="1"/>
            </a:ext>
          </a:extLst>
        </p:spPr>
        <p:txBody>
          <a:bodyPr lIns="0" tIns="0" rIns="0" bIns="0">
            <a:spAutoFit/>
          </a:bodyPr>
          <a:lstStyle>
            <a:lvl1pPr>
              <a:defRPr sz="3600"/>
            </a:lvl1pPr>
          </a:lstStyle>
          <a:p>
            <a:pPr lvl="0">
              <a:defRPr sz="1800"/>
            </a:pPr>
            <a:r>
              <a:rPr sz="3600"/>
              <a:t>You could put in a plot here.  Use a font of size 36 at least for text and larger for headings and titles</a:t>
            </a:r>
          </a:p>
        </p:txBody>
      </p:sp>
      <p:sp>
        <p:nvSpPr>
          <p:cNvPr id="79" name="Shape 79"/>
          <p:cNvSpPr/>
          <p:nvPr/>
        </p:nvSpPr>
        <p:spPr>
          <a:xfrm>
            <a:off x="9412727" y="21966432"/>
            <a:ext cx="18335336" cy="569120"/>
          </a:xfrm>
          <a:prstGeom prst="rect">
            <a:avLst/>
          </a:prstGeom>
          <a:ln w="3175">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3600">
                <a:solidFill>
                  <a:srgbClr val="FFFFFF"/>
                </a:solidFill>
              </a:rPr>
              <a:t>This template is modified from </a:t>
            </a:r>
            <a:r>
              <a:rPr sz="3600" u="sng">
                <a:solidFill>
                  <a:srgbClr val="EB8803"/>
                </a:solidFill>
                <a:uFill>
                  <a:solidFill>
                    <a:srgbClr val="EB8803"/>
                  </a:solidFill>
                </a:uFill>
                <a:hlinkClick r:id="rId3" invalidUrl="" action="" tgtFrame="" tooltip="" history="1" highlightClick="0" endSnd="0"/>
              </a:rPr>
              <a:t>http://edmedia.tlc.sfu.ca/research-poster-templates/</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7FD13B"/>
      </a:accent1>
      <a:accent2>
        <a:srgbClr val="EA157A"/>
      </a:accent2>
      <a:accent3>
        <a:srgbClr val="FEB80A"/>
      </a:accent3>
      <a:accent4>
        <a:srgbClr val="00ADDC"/>
      </a:accent4>
      <a:accent5>
        <a:srgbClr val="738AC8"/>
      </a:accent5>
      <a:accent6>
        <a:srgbClr val="1AB39F"/>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0" dist="0" dir="5400000">
              <a:srgbClr val="000000">
                <a:alpha val="35000"/>
              </a:srgbClr>
            </a:outerShdw>
          </a:effectLst>
        </a:effectStyle>
        <a:effectStyle>
          <a:effectLst>
            <a:outerShdw sx="100000" sy="100000" kx="0" ky="0" algn="b" rotWithShape="0" blurRad="0" dist="0" dir="5400000">
              <a:srgbClr val="000000">
                <a:alpha val="35000"/>
              </a:srgbClr>
            </a:outerShdw>
          </a:effectLst>
        </a:effectStyle>
        <a:effectStyle>
          <a:effectLst>
            <a:outerShdw sx="100000" sy="100000" kx="0" ky="0" algn="b" rotWithShape="0" blurRad="0" dist="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3175" cap="flat">
          <a:solidFill>
            <a:srgbClr val="7FD13B"/>
          </a:solidFill>
          <a:prstDash val="solid"/>
          <a:bevel/>
        </a:ln>
        <a:effectLst>
          <a:outerShdw sx="100000" sy="100000" kx="0" ky="0" algn="b" rotWithShape="0" blurRad="0" dist="0" dir="5400000">
            <a:srgbClr val="000000">
              <a:alpha val="35000"/>
            </a:srgbClr>
          </a:outerShdw>
        </a:effectLst>
      </a:spPr>
      <a:bodyPr rot="0" spcFirstLastPara="1" vertOverflow="overflow" horzOverflow="overflow" vert="horz" wrap="square" lIns="17859" tIns="17859" rIns="17859" bIns="17859" numCol="1" spcCol="38100" rtlCol="0" anchor="ctr" upright="0">
        <a:spAutoFit/>
      </a:bodyPr>
      <a:lstStyle>
        <a:defPPr marL="0" marR="0" indent="0" algn="l" defTabSz="5433119" rtl="0" fontAlgn="auto" latinLnBrk="1"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175" cap="flat">
          <a:solidFill>
            <a:srgbClr val="7FD13B"/>
          </a:solidFill>
          <a:prstDash val="solid"/>
          <a:bevel/>
        </a:ln>
        <a:effectLst>
          <a:outerShdw sx="100000" sy="100000" kx="0" ky="0" algn="b" rotWithShape="0" blurRad="0" dist="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Pr>
      <a:bodyPr rot="0" spcFirstLastPara="1" vertOverflow="overflow" horzOverflow="overflow" vert="horz" wrap="square" lIns="17859" tIns="17859" rIns="17859" bIns="17859" numCol="1" spcCol="38100" rtlCol="0" anchor="t" upright="0">
        <a:spAutoFit/>
      </a:bodyPr>
      <a:lstStyle>
        <a:defPPr marL="0" marR="0" indent="0" algn="l" defTabSz="5433119" rtl="0" fontAlgn="auto" latinLnBrk="1"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7FD13B"/>
      </a:accent1>
      <a:accent2>
        <a:srgbClr val="EA157A"/>
      </a:accent2>
      <a:accent3>
        <a:srgbClr val="FEB80A"/>
      </a:accent3>
      <a:accent4>
        <a:srgbClr val="00ADDC"/>
      </a:accent4>
      <a:accent5>
        <a:srgbClr val="738AC8"/>
      </a:accent5>
      <a:accent6>
        <a:srgbClr val="1AB39F"/>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0" dist="0" dir="5400000">
              <a:srgbClr val="000000">
                <a:alpha val="35000"/>
              </a:srgbClr>
            </a:outerShdw>
          </a:effectLst>
        </a:effectStyle>
        <a:effectStyle>
          <a:effectLst>
            <a:outerShdw sx="100000" sy="100000" kx="0" ky="0" algn="b" rotWithShape="0" blurRad="0" dist="0" dir="5400000">
              <a:srgbClr val="000000">
                <a:alpha val="35000"/>
              </a:srgbClr>
            </a:outerShdw>
          </a:effectLst>
        </a:effectStyle>
        <a:effectStyle>
          <a:effectLst>
            <a:outerShdw sx="100000" sy="100000" kx="0" ky="0" algn="b" rotWithShape="0" blurRad="0" dist="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3175" cap="flat">
          <a:solidFill>
            <a:srgbClr val="7FD13B"/>
          </a:solidFill>
          <a:prstDash val="solid"/>
          <a:bevel/>
        </a:ln>
        <a:effectLst>
          <a:outerShdw sx="100000" sy="100000" kx="0" ky="0" algn="b" rotWithShape="0" blurRad="0" dist="0" dir="5400000">
            <a:srgbClr val="000000">
              <a:alpha val="35000"/>
            </a:srgbClr>
          </a:outerShdw>
        </a:effectLst>
      </a:spPr>
      <a:bodyPr rot="0" spcFirstLastPara="1" vertOverflow="overflow" horzOverflow="overflow" vert="horz" wrap="square" lIns="17859" tIns="17859" rIns="17859" bIns="17859" numCol="1" spcCol="38100" rtlCol="0" anchor="ctr" upright="0">
        <a:spAutoFit/>
      </a:bodyPr>
      <a:lstStyle>
        <a:defPPr marL="0" marR="0" indent="0" algn="l" defTabSz="5433119" rtl="0" fontAlgn="auto" latinLnBrk="1"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175" cap="flat">
          <a:solidFill>
            <a:srgbClr val="7FD13B"/>
          </a:solidFill>
          <a:prstDash val="solid"/>
          <a:bevel/>
        </a:ln>
        <a:effectLst>
          <a:outerShdw sx="100000" sy="100000" kx="0" ky="0" algn="b" rotWithShape="0" blurRad="0" dist="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Pr>
      <a:bodyPr rot="0" spcFirstLastPara="1" vertOverflow="overflow" horzOverflow="overflow" vert="horz" wrap="square" lIns="17859" tIns="17859" rIns="17859" bIns="17859" numCol="1" spcCol="38100" rtlCol="0" anchor="t" upright="0">
        <a:spAutoFit/>
      </a:bodyPr>
      <a:lstStyle>
        <a:defPPr marL="0" marR="0" indent="0" algn="l" defTabSz="5433119" rtl="0" fontAlgn="auto" latinLnBrk="1"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